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3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63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3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5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1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4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8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9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9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9399"/>
            <a:ext cx="9144000" cy="19117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2018-2019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Volunteer State Book Award 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High School Division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</p:txBody>
      </p:sp>
      <p:pic>
        <p:nvPicPr>
          <p:cNvPr id="4" name="Picture 3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88" y="5229225"/>
            <a:ext cx="1666875" cy="1628775"/>
          </a:xfrm>
          <a:prstGeom prst="rect">
            <a:avLst/>
          </a:prstGeom>
        </p:spPr>
      </p:pic>
      <p:pic>
        <p:nvPicPr>
          <p:cNvPr id="5" name="Picture 4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7237" y="5229224"/>
            <a:ext cx="1666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Wires &amp; Nerves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Marissa Meyer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664" y="1967669"/>
            <a:ext cx="2940627" cy="414040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this graphic companion to the </a:t>
            </a:r>
            <a:r>
              <a:rPr lang="en-US" dirty="0"/>
              <a:t>Lunar Chronicles, </a:t>
            </a:r>
            <a:r>
              <a:rPr lang="en-US" dirty="0" smtClean="0"/>
              <a:t>android </a:t>
            </a:r>
            <a:r>
              <a:rPr lang="en-US" dirty="0" err="1" smtClean="0"/>
              <a:t>Iko</a:t>
            </a:r>
            <a:r>
              <a:rPr lang="en-US" dirty="0" smtClean="0"/>
              <a:t> </a:t>
            </a:r>
            <a:r>
              <a:rPr lang="en-US" dirty="0"/>
              <a:t>takes it upon herself to hunt down the </a:t>
            </a:r>
            <a:r>
              <a:rPr lang="en-US" dirty="0" smtClean="0"/>
              <a:t>leader of a wolf rebellion.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9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Borden Murders</a:t>
            </a:r>
            <a:br>
              <a:rPr lang="en-US" i="1" dirty="0" smtClean="0"/>
            </a:br>
            <a:r>
              <a:rPr lang="en-US" dirty="0" smtClean="0"/>
              <a:t>by Sarah Miller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story of Lizzie </a:t>
            </a:r>
            <a:r>
              <a:rPr lang="en-US" dirty="0" smtClean="0"/>
              <a:t>Borden—accused of killing her wealthy parents in grisly fashion—is detailed in this non-fiction work of true crime.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55" y="2051699"/>
            <a:ext cx="2867025" cy="4369346"/>
          </a:xfrm>
        </p:spPr>
      </p:pic>
    </p:spTree>
    <p:extLst>
      <p:ext uri="{BB962C8B-B14F-4D97-AF65-F5344CB8AC3E}">
        <p14:creationId xmlns:p14="http://schemas.microsoft.com/office/powerpoint/2010/main" val="28992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/>
              <a:t>Born a Crime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Trevor Noah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837" y="2099342"/>
            <a:ext cx="2751006" cy="418152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humorous memoir describes Trevor </a:t>
            </a:r>
            <a:r>
              <a:rPr lang="en-US" dirty="0"/>
              <a:t>Noah's unlikely path from apartheid South Africa to the desk of The Daily Show </a:t>
            </a:r>
            <a:r>
              <a:rPr lang="en-US" dirty="0" smtClean="0"/>
              <a:t>. Trevor </a:t>
            </a:r>
            <a:r>
              <a:rPr lang="en-US" dirty="0"/>
              <a:t>was born to a white Swiss father and a black Xhosa mother at a time when such a union was punishable by five years in </a:t>
            </a:r>
            <a:r>
              <a:rPr lang="en-US" dirty="0" smtClean="0"/>
              <a:t>prison.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03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Out of Darkness</a:t>
            </a:r>
            <a:br>
              <a:rPr lang="en-US" i="1" dirty="0"/>
            </a:br>
            <a:r>
              <a:rPr lang="en-US" dirty="0"/>
              <a:t>by Ashley Hope Perez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Against the backdrop of the New London disaster, Wash and Naomi fall in love in a climate surrounded by racism, tragedy, and abuse.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654" y="2112745"/>
            <a:ext cx="2835853" cy="4151689"/>
          </a:xfrm>
        </p:spPr>
      </p:pic>
    </p:spTree>
    <p:extLst>
      <p:ext uri="{BB962C8B-B14F-4D97-AF65-F5344CB8AC3E}">
        <p14:creationId xmlns:p14="http://schemas.microsoft.com/office/powerpoint/2010/main" val="173592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Shadow Queen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C.J. </a:t>
            </a:r>
            <a:r>
              <a:rPr lang="en-US" dirty="0" err="1" smtClean="0"/>
              <a:t>Redwine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55" y="1697505"/>
            <a:ext cx="3096490" cy="460757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dark retelling </a:t>
            </a:r>
            <a:r>
              <a:rPr lang="en-US" dirty="0"/>
              <a:t>of Snow </a:t>
            </a:r>
            <a:r>
              <a:rPr lang="en-US" dirty="0" smtClean="0"/>
              <a:t>White, an </a:t>
            </a:r>
            <a:r>
              <a:rPr lang="en-US" dirty="0"/>
              <a:t>exiled </a:t>
            </a:r>
            <a:r>
              <a:rPr lang="en-US" dirty="0" smtClean="0"/>
              <a:t>princess </a:t>
            </a:r>
            <a:r>
              <a:rPr lang="en-US" dirty="0"/>
              <a:t>is </a:t>
            </a:r>
            <a:r>
              <a:rPr lang="en-US" dirty="0" smtClean="0"/>
              <a:t>pursued </a:t>
            </a:r>
            <a:r>
              <a:rPr lang="en-US" dirty="0"/>
              <a:t>by a magic-wielding prince </a:t>
            </a:r>
            <a:r>
              <a:rPr lang="en-US" dirty="0" smtClean="0"/>
              <a:t>who serves </a:t>
            </a:r>
            <a:r>
              <a:rPr lang="en-US" dirty="0"/>
              <a:t>as the personal huntsman for evil queen </a:t>
            </a:r>
            <a:r>
              <a:rPr lang="en-US" dirty="0" smtClean="0"/>
              <a:t>Irina and who has been charged with </a:t>
            </a:r>
            <a:r>
              <a:rPr lang="en-US" dirty="0"/>
              <a:t>bringing her Lorelai's heart.</a:t>
            </a:r>
          </a:p>
        </p:txBody>
      </p:sp>
    </p:spTree>
    <p:extLst>
      <p:ext uri="{BB962C8B-B14F-4D97-AF65-F5344CB8AC3E}">
        <p14:creationId xmlns:p14="http://schemas.microsoft.com/office/powerpoint/2010/main" val="325088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If I Was Your Girl</a:t>
            </a:r>
            <a:br>
              <a:rPr lang="en-US" i="1" dirty="0" smtClean="0"/>
            </a:br>
            <a:r>
              <a:rPr lang="en-US" dirty="0" smtClean="0"/>
              <a:t>by Meredith Russo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Amanda Hardy </a:t>
            </a:r>
            <a:r>
              <a:rPr lang="en-US" dirty="0" smtClean="0"/>
              <a:t>wants </a:t>
            </a:r>
            <a:r>
              <a:rPr lang="en-US" dirty="0"/>
              <a:t>to fit in at her new school, but she </a:t>
            </a:r>
            <a:r>
              <a:rPr lang="en-US" dirty="0" smtClean="0"/>
              <a:t>has a </a:t>
            </a:r>
            <a:r>
              <a:rPr lang="en-US" dirty="0"/>
              <a:t>big </a:t>
            </a:r>
            <a:r>
              <a:rPr lang="en-US" dirty="0" smtClean="0"/>
              <a:t>secret about her past. </a:t>
            </a: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she falls for Grant, </a:t>
            </a:r>
            <a:r>
              <a:rPr lang="en-US" dirty="0" smtClean="0"/>
              <a:t>she </a:t>
            </a:r>
            <a:r>
              <a:rPr lang="en-US" dirty="0"/>
              <a:t>finds herself yearning to share with him everything about </a:t>
            </a:r>
            <a:r>
              <a:rPr lang="en-US" dirty="0" smtClean="0"/>
              <a:t>herself</a:t>
            </a:r>
            <a:r>
              <a:rPr lang="en-US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20" y="2121838"/>
            <a:ext cx="2790296" cy="4185444"/>
          </a:xfrm>
        </p:spPr>
      </p:pic>
    </p:spTree>
    <p:extLst>
      <p:ext uri="{BB962C8B-B14F-4D97-AF65-F5344CB8AC3E}">
        <p14:creationId xmlns:p14="http://schemas.microsoft.com/office/powerpoint/2010/main" val="2174961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Written in the Stars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Aisha Saeed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30" y="1956449"/>
            <a:ext cx="2967470" cy="447494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Naila's</a:t>
            </a:r>
            <a:r>
              <a:rPr lang="en-US" dirty="0"/>
              <a:t> vacation to visit relatives in Pakistan turns into a nightmare when she discovers her parents want to force her to marry a man she's never </a:t>
            </a:r>
            <a:r>
              <a:rPr lang="en-US" dirty="0" smtClean="0"/>
              <a:t>met.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8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This Savage Song</a:t>
            </a:r>
            <a:br>
              <a:rPr lang="en-US" i="1" dirty="0" smtClean="0"/>
            </a:br>
            <a:r>
              <a:rPr lang="en-US" dirty="0" smtClean="0"/>
              <a:t>by Victoria Schwab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this dark urban </a:t>
            </a:r>
            <a:r>
              <a:rPr lang="en-US" dirty="0" smtClean="0"/>
              <a:t>fantasy, </a:t>
            </a:r>
            <a:r>
              <a:rPr lang="en-US" dirty="0"/>
              <a:t>a young woman and a young man must choose whether to become heroes or villains—and friends or enemies—with the future of their home at stake.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55" y="2123570"/>
            <a:ext cx="2877416" cy="4362163"/>
          </a:xfrm>
        </p:spPr>
      </p:pic>
    </p:spTree>
    <p:extLst>
      <p:ext uri="{BB962C8B-B14F-4D97-AF65-F5344CB8AC3E}">
        <p14:creationId xmlns:p14="http://schemas.microsoft.com/office/powerpoint/2010/main" val="1663440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Scythe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Neal </a:t>
            </a:r>
            <a:r>
              <a:rPr lang="en-US" dirty="0" err="1" smtClean="0"/>
              <a:t>Shusterman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91" y="2045205"/>
            <a:ext cx="2842779" cy="429828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a world where disease has been eliminated, the only way to die is to be randomly </a:t>
            </a:r>
            <a:r>
              <a:rPr lang="en-US" dirty="0" smtClean="0"/>
              <a:t>killed </a:t>
            </a:r>
            <a:r>
              <a:rPr lang="en-US" dirty="0"/>
              <a:t>by professional reapers </a:t>
            </a:r>
            <a:r>
              <a:rPr lang="en-US" dirty="0" smtClean="0"/>
              <a:t>called scythes. Rowan and Citra </a:t>
            </a:r>
            <a:r>
              <a:rPr lang="en-US" dirty="0"/>
              <a:t>must compete with each other to become a scythe--a position neither of them wants. </a:t>
            </a:r>
            <a:r>
              <a:rPr lang="en-US" dirty="0" smtClean="0"/>
              <a:t>The one who wins the competition must kill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63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Highly Illogical Behavior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John Corey Whaley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Agoraphobic </a:t>
            </a:r>
            <a:r>
              <a:rPr lang="en-US" dirty="0"/>
              <a:t>Solomon has not left his house in three years, but Lisa is determined to change that--and to write a scholarship-winning essay based on the results</a:t>
            </a:r>
            <a:r>
              <a:rPr lang="en-US" dirty="0" smtClean="0"/>
              <a:t>. </a:t>
            </a:r>
            <a:r>
              <a:rPr lang="en-US" dirty="0"/>
              <a:t>This novel showcases the different ways we hide ourselves from the world--and how love, tragedy, and the need for connection may be the only things to bring us back into the light.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618" y="2205831"/>
            <a:ext cx="2794289" cy="4213788"/>
          </a:xfrm>
        </p:spPr>
      </p:pic>
    </p:spTree>
    <p:extLst>
      <p:ext uri="{BB962C8B-B14F-4D97-AF65-F5344CB8AC3E}">
        <p14:creationId xmlns:p14="http://schemas.microsoft.com/office/powerpoint/2010/main" val="236465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Forgetting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Sharon Cameron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93" y="2103655"/>
            <a:ext cx="2665777" cy="407330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Nadia lives in Canaan, a quiet city in an idyllic </a:t>
            </a:r>
            <a:r>
              <a:rPr lang="en-US" dirty="0" smtClean="0"/>
              <a:t>world. Every </a:t>
            </a:r>
            <a:r>
              <a:rPr lang="en-US" dirty="0"/>
              <a:t>twelve years, the people of Canaan undergo a collective Forgetting, </a:t>
            </a:r>
            <a:r>
              <a:rPr lang="en-US" dirty="0" smtClean="0"/>
              <a:t>after </a:t>
            </a:r>
            <a:r>
              <a:rPr lang="en-US" dirty="0"/>
              <a:t>which </a:t>
            </a:r>
            <a:r>
              <a:rPr lang="en-US" dirty="0" smtClean="0"/>
              <a:t>they </a:t>
            </a:r>
            <a:r>
              <a:rPr lang="en-US" dirty="0"/>
              <a:t>are left without any trace of memory of themselves, their families, </a:t>
            </a:r>
            <a:r>
              <a:rPr lang="en-US" dirty="0" smtClean="0"/>
              <a:t>or their </a:t>
            </a:r>
            <a:r>
              <a:rPr lang="en-US" dirty="0"/>
              <a:t>lives. </a:t>
            </a:r>
            <a:r>
              <a:rPr lang="en-US" dirty="0" smtClean="0"/>
              <a:t>Nadia, however, </a:t>
            </a:r>
            <a:r>
              <a:rPr lang="en-US" dirty="0"/>
              <a:t>has never </a:t>
            </a:r>
            <a:r>
              <a:rPr lang="en-US" dirty="0" smtClean="0"/>
              <a:t>forgotten.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12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Sun Is Also a Star</a:t>
            </a:r>
            <a:br>
              <a:rPr lang="en-US" i="1" dirty="0" smtClean="0"/>
            </a:b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537" y="1878680"/>
            <a:ext cx="2842780" cy="429828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Natasha is a girl who believes in science and facts. Daniel has always been a good son and good student. W</a:t>
            </a:r>
            <a:r>
              <a:rPr lang="en-US" dirty="0" smtClean="0"/>
              <a:t>hen </a:t>
            </a:r>
            <a:r>
              <a:rPr lang="en-US" dirty="0"/>
              <a:t>he sees Natasha </a:t>
            </a:r>
            <a:r>
              <a:rPr lang="en-US" dirty="0" smtClean="0"/>
              <a:t>for the first time, he </a:t>
            </a:r>
            <a:r>
              <a:rPr lang="en-US" dirty="0"/>
              <a:t>forgets all that and believes there is something extraordinary in store for both of </a:t>
            </a:r>
            <a:r>
              <a:rPr lang="en-US" dirty="0" smtClean="0"/>
              <a:t>them in spite of the fact that Natasha’s family faces deportation in a few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78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Serpent King</a:t>
            </a:r>
            <a:br>
              <a:rPr lang="en-US" i="1" dirty="0" smtClean="0"/>
            </a:br>
            <a:r>
              <a:rPr lang="en-US" dirty="0" smtClean="0"/>
              <a:t>by Jeff </a:t>
            </a:r>
            <a:r>
              <a:rPr lang="en-US" dirty="0" err="1" smtClean="0"/>
              <a:t>Zentner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Dill, the </a:t>
            </a:r>
            <a:r>
              <a:rPr lang="en-US" dirty="0"/>
              <a:t>son of a </a:t>
            </a:r>
            <a:r>
              <a:rPr lang="en-US" dirty="0" smtClean="0"/>
              <a:t>snake handling preacher, </a:t>
            </a:r>
            <a:r>
              <a:rPr lang="en-US" dirty="0"/>
              <a:t>faces his personal demons as he and his two outcast friends try to make it through their senior year of high school in rural </a:t>
            </a:r>
            <a:r>
              <a:rPr lang="en-US" dirty="0" smtClean="0"/>
              <a:t>Tennessee </a:t>
            </a:r>
            <a:r>
              <a:rPr lang="en-US" dirty="0"/>
              <a:t>without letting the small-town culture destroy their creative spirits and sense of self.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55" y="1987622"/>
            <a:ext cx="2898197" cy="4370481"/>
          </a:xfrm>
        </p:spPr>
      </p:pic>
    </p:spTree>
    <p:extLst>
      <p:ext uri="{BB962C8B-B14F-4D97-AF65-F5344CB8AC3E}">
        <p14:creationId xmlns:p14="http://schemas.microsoft.com/office/powerpoint/2010/main" val="297282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 smtClean="0"/>
              <a:t>Caraval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Stephanie Garber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Scarlett and </a:t>
            </a:r>
            <a:r>
              <a:rPr lang="en-US" dirty="0" err="1" smtClean="0"/>
              <a:t>Tella</a:t>
            </a:r>
            <a:r>
              <a:rPr lang="en-US" dirty="0" smtClean="0"/>
              <a:t> </a:t>
            </a:r>
            <a:r>
              <a:rPr lang="en-US" dirty="0"/>
              <a:t>leave their cruel father to attend </a:t>
            </a:r>
            <a:r>
              <a:rPr lang="en-US" dirty="0" err="1" smtClean="0"/>
              <a:t>Caraval</a:t>
            </a:r>
            <a:r>
              <a:rPr lang="en-US" dirty="0" smtClean="0"/>
              <a:t>, an annual performance </a:t>
            </a:r>
            <a:r>
              <a:rPr lang="en-US" dirty="0"/>
              <a:t>where the audience participates in the </a:t>
            </a:r>
            <a:r>
              <a:rPr lang="en-US" dirty="0" smtClean="0"/>
              <a:t>show. </a:t>
            </a:r>
            <a:r>
              <a:rPr lang="en-US" dirty="0"/>
              <a:t>A</a:t>
            </a:r>
            <a:r>
              <a:rPr lang="en-US" dirty="0" smtClean="0"/>
              <a:t>long </a:t>
            </a:r>
            <a:r>
              <a:rPr lang="en-US" dirty="0"/>
              <a:t>the way, </a:t>
            </a:r>
            <a:r>
              <a:rPr lang="en-US" dirty="0" err="1"/>
              <a:t>Tella</a:t>
            </a:r>
            <a:r>
              <a:rPr lang="en-US" dirty="0"/>
              <a:t> is </a:t>
            </a:r>
            <a:r>
              <a:rPr lang="en-US" dirty="0" smtClean="0"/>
              <a:t>kidnapped, </a:t>
            </a:r>
            <a:r>
              <a:rPr lang="en-US" dirty="0"/>
              <a:t>and Scarlett </a:t>
            </a:r>
            <a:r>
              <a:rPr lang="en-US" dirty="0" smtClean="0"/>
              <a:t>soon finds </a:t>
            </a:r>
            <a:r>
              <a:rPr lang="en-US" dirty="0"/>
              <a:t>herself </a:t>
            </a:r>
            <a:r>
              <a:rPr lang="en-US" dirty="0" smtClean="0"/>
              <a:t>trapped </a:t>
            </a:r>
            <a:r>
              <a:rPr lang="en-US" dirty="0"/>
              <a:t>in a game of love, heartbreak, and magic.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872" y="1936533"/>
            <a:ext cx="2797117" cy="4240430"/>
          </a:xfrm>
        </p:spPr>
      </p:pic>
    </p:spTree>
    <p:extLst>
      <p:ext uri="{BB962C8B-B14F-4D97-AF65-F5344CB8AC3E}">
        <p14:creationId xmlns:p14="http://schemas.microsoft.com/office/powerpoint/2010/main" val="214373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Boys Who Challenged Hitler</a:t>
            </a:r>
            <a:br>
              <a:rPr lang="en-US" i="1" dirty="0" smtClean="0"/>
            </a:br>
            <a:r>
              <a:rPr lang="en-US" dirty="0" smtClean="0"/>
              <a:t>by Phillip </a:t>
            </a:r>
            <a:r>
              <a:rPr lang="en-US" dirty="0" err="1" smtClean="0"/>
              <a:t>Hoose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1825625"/>
            <a:ext cx="3067570" cy="461362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During WWII, a </a:t>
            </a:r>
            <a:r>
              <a:rPr lang="en-US" dirty="0"/>
              <a:t>small group of Danish teens </a:t>
            </a:r>
            <a:r>
              <a:rPr lang="en-US" dirty="0" smtClean="0"/>
              <a:t>committed countless </a:t>
            </a:r>
            <a:r>
              <a:rPr lang="en-US" dirty="0"/>
              <a:t>acts of </a:t>
            </a:r>
            <a:r>
              <a:rPr lang="en-US" dirty="0" smtClean="0"/>
              <a:t>sabotage against the Germans who eventually find and arrest the boys. </a:t>
            </a:r>
            <a:r>
              <a:rPr lang="en-US" dirty="0"/>
              <a:t>T</a:t>
            </a:r>
            <a:r>
              <a:rPr lang="en-US" dirty="0" smtClean="0"/>
              <a:t>heir </a:t>
            </a:r>
            <a:r>
              <a:rPr lang="en-US" dirty="0"/>
              <a:t>efforts were not in </a:t>
            </a:r>
            <a:r>
              <a:rPr lang="en-US" dirty="0" smtClean="0"/>
              <a:t>vain as their </a:t>
            </a:r>
            <a:r>
              <a:rPr lang="en-US" dirty="0"/>
              <a:t>exploits and eventual imprisonment helped </a:t>
            </a:r>
            <a:r>
              <a:rPr lang="en-US" dirty="0" smtClean="0"/>
              <a:t>to spark </a:t>
            </a:r>
            <a:r>
              <a:rPr lang="en-US" dirty="0"/>
              <a:t>a full-blown </a:t>
            </a:r>
            <a:r>
              <a:rPr lang="en-US" dirty="0" smtClean="0"/>
              <a:t>resistance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232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/>
              <a:t>We Are the 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Shaun David Hutchinson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Abducted by aliens periodically throughout his youth, </a:t>
            </a:r>
            <a:r>
              <a:rPr lang="en-US" dirty="0" smtClean="0"/>
              <a:t>Henry </a:t>
            </a:r>
            <a:r>
              <a:rPr lang="en-US" dirty="0"/>
              <a:t>is informed by his </a:t>
            </a:r>
            <a:r>
              <a:rPr lang="en-US" dirty="0" smtClean="0"/>
              <a:t>captors </a:t>
            </a:r>
            <a:r>
              <a:rPr lang="en-US" dirty="0"/>
              <a:t>that they will </a:t>
            </a:r>
            <a:r>
              <a:rPr lang="en-US" dirty="0" smtClean="0"/>
              <a:t>destroy </a:t>
            </a:r>
            <a:r>
              <a:rPr lang="en-US" dirty="0"/>
              <a:t>the world in 144 days unless he </a:t>
            </a:r>
            <a:r>
              <a:rPr lang="en-US" dirty="0" smtClean="0"/>
              <a:t>can convince that </a:t>
            </a:r>
            <a:r>
              <a:rPr lang="en-US" dirty="0"/>
              <a:t>humanity is worth </a:t>
            </a:r>
            <a:r>
              <a:rPr lang="en-US" dirty="0" smtClean="0"/>
              <a:t>saving.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73" y="2151278"/>
            <a:ext cx="2939761" cy="4362605"/>
          </a:xfrm>
        </p:spPr>
      </p:pic>
    </p:spTree>
    <p:extLst>
      <p:ext uri="{BB962C8B-B14F-4D97-AF65-F5344CB8AC3E}">
        <p14:creationId xmlns:p14="http://schemas.microsoft.com/office/powerpoint/2010/main" val="77843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Diabolic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S.J. Kincaid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73" y="2013455"/>
            <a:ext cx="2857500" cy="44462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Nemesis is a Diabolic, a </a:t>
            </a:r>
            <a:r>
              <a:rPr lang="en-US" dirty="0" smtClean="0"/>
              <a:t>genetically modified </a:t>
            </a:r>
            <a:r>
              <a:rPr lang="en-US" dirty="0"/>
              <a:t>teenager and the galaxy's most deadly </a:t>
            </a:r>
            <a:r>
              <a:rPr lang="en-US" dirty="0" smtClean="0"/>
              <a:t>weapon. She masquerades </a:t>
            </a:r>
            <a:r>
              <a:rPr lang="en-US" dirty="0"/>
              <a:t>as Sidonia, a senator's daughter, and </a:t>
            </a:r>
            <a:r>
              <a:rPr lang="en-US" dirty="0" smtClean="0"/>
              <a:t>then becomes </a:t>
            </a:r>
            <a:r>
              <a:rPr lang="en-US" dirty="0"/>
              <a:t>a hostage of the galactic court. </a:t>
            </a:r>
          </a:p>
        </p:txBody>
      </p:sp>
    </p:spTree>
    <p:extLst>
      <p:ext uri="{BB962C8B-B14F-4D97-AF65-F5344CB8AC3E}">
        <p14:creationId xmlns:p14="http://schemas.microsoft.com/office/powerpoint/2010/main" val="145705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Character, Driven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David </a:t>
            </a:r>
            <a:r>
              <a:rPr lang="en-US" dirty="0" err="1" smtClean="0"/>
              <a:t>Lubar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his last year of high school, </a:t>
            </a:r>
            <a:r>
              <a:rPr lang="en-US" dirty="0" smtClean="0"/>
              <a:t>Cliff </a:t>
            </a:r>
            <a:r>
              <a:rPr lang="en-US" dirty="0"/>
              <a:t>Sparks has to figure out what to do with his life, including how to meet new girl Jillian and how to deal with old issues with his unemployed father.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36" y="1950821"/>
            <a:ext cx="2970935" cy="4468286"/>
          </a:xfrm>
        </p:spPr>
      </p:pic>
    </p:spTree>
    <p:extLst>
      <p:ext uri="{BB962C8B-B14F-4D97-AF65-F5344CB8AC3E}">
        <p14:creationId xmlns:p14="http://schemas.microsoft.com/office/powerpoint/2010/main" val="327148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The Female of the Species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Mindy McGinnis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5" y="1827433"/>
            <a:ext cx="3002972" cy="455250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Alex Craft knows how to kill </a:t>
            </a:r>
            <a:r>
              <a:rPr lang="en-US" dirty="0" smtClean="0"/>
              <a:t>someone but she </a:t>
            </a:r>
            <a:r>
              <a:rPr lang="en-US" dirty="0"/>
              <a:t>doesn't feel </a:t>
            </a:r>
            <a:r>
              <a:rPr lang="en-US" dirty="0" smtClean="0"/>
              <a:t>guilty </a:t>
            </a:r>
            <a:r>
              <a:rPr lang="en-US" dirty="0"/>
              <a:t>about it. H</a:t>
            </a:r>
            <a:r>
              <a:rPr lang="en-US" dirty="0" smtClean="0"/>
              <a:t>er </a:t>
            </a:r>
            <a:r>
              <a:rPr lang="en-US" dirty="0"/>
              <a:t>older </a:t>
            </a:r>
            <a:r>
              <a:rPr lang="en-US" dirty="0" smtClean="0"/>
              <a:t>sister was raped and murdered </a:t>
            </a:r>
            <a:r>
              <a:rPr lang="en-US" dirty="0"/>
              <a:t>three years </a:t>
            </a:r>
            <a:r>
              <a:rPr lang="en-US" dirty="0" smtClean="0"/>
              <a:t>ago. When the </a:t>
            </a:r>
            <a:r>
              <a:rPr lang="en-US" dirty="0"/>
              <a:t>killer </a:t>
            </a:r>
            <a:r>
              <a:rPr lang="en-US" dirty="0" smtClean="0"/>
              <a:t>walks free, she seeks vengeance against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7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Burn Baby Burn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Meg Medina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Nora Lopez is coming of age during the </a:t>
            </a:r>
            <a:r>
              <a:rPr lang="en-US" dirty="0"/>
              <a:t>infamous New York summer </a:t>
            </a:r>
            <a:r>
              <a:rPr lang="en-US" dirty="0" smtClean="0"/>
              <a:t>of 1977 when the </a:t>
            </a:r>
            <a:r>
              <a:rPr lang="en-US" dirty="0"/>
              <a:t>city is besieged by arson, a massive blackout, and a serial killer named Son of </a:t>
            </a:r>
            <a:r>
              <a:rPr lang="en-US" dirty="0" smtClean="0"/>
              <a:t>Sam.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609" y="1825625"/>
            <a:ext cx="2981325" cy="4495838"/>
          </a:xfrm>
        </p:spPr>
      </p:pic>
    </p:spTree>
    <p:extLst>
      <p:ext uri="{BB962C8B-B14F-4D97-AF65-F5344CB8AC3E}">
        <p14:creationId xmlns:p14="http://schemas.microsoft.com/office/powerpoint/2010/main" val="8038325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885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1_Office Theme</vt:lpstr>
      <vt:lpstr>2018-2019 Volunteer State Book Award  High School Division</vt:lpstr>
      <vt:lpstr>The Forgetting by Sharon Cameron</vt:lpstr>
      <vt:lpstr>Caraval by Stephanie Garber</vt:lpstr>
      <vt:lpstr>The Boys Who Challenged Hitler by Phillip Hoose</vt:lpstr>
      <vt:lpstr>We Are the Ants by Shaun David Hutchinson</vt:lpstr>
      <vt:lpstr>The Diabolic by S.J. Kincaid</vt:lpstr>
      <vt:lpstr>Character, Driven by David Lubar</vt:lpstr>
      <vt:lpstr>The Female of the Species by Mindy McGinnis</vt:lpstr>
      <vt:lpstr>Burn Baby Burn by Meg Medina</vt:lpstr>
      <vt:lpstr>Wires &amp; Nerves by Marissa Meyer</vt:lpstr>
      <vt:lpstr>The Borden Murders by Sarah Miller</vt:lpstr>
      <vt:lpstr>Born a Crime by Trevor Noah</vt:lpstr>
      <vt:lpstr>Out of Darkness by Ashley Hope Perez</vt:lpstr>
      <vt:lpstr>The Shadow Queen by C.J. Redwine</vt:lpstr>
      <vt:lpstr>If I Was Your Girl by Meredith Russo</vt:lpstr>
      <vt:lpstr>Written in the Stars by Aisha Saeed</vt:lpstr>
      <vt:lpstr>This Savage Song by Victoria Schwab</vt:lpstr>
      <vt:lpstr>Scythe by Neal Shusterman</vt:lpstr>
      <vt:lpstr>Highly Illogical Behavior by John Corey Whaley</vt:lpstr>
      <vt:lpstr>The Sun Is Also a Star </vt:lpstr>
      <vt:lpstr>The Serpent King by Jeff Zentner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Volunteer State Book Award  High School Division</dc:title>
  <dc:creator>Scot Smith</dc:creator>
  <cp:lastModifiedBy>Scot Smith</cp:lastModifiedBy>
  <cp:revision>13</cp:revision>
  <dcterms:created xsi:type="dcterms:W3CDTF">2018-07-16T10:01:21Z</dcterms:created>
  <dcterms:modified xsi:type="dcterms:W3CDTF">2018-07-16T11:39:45Z</dcterms:modified>
</cp:coreProperties>
</file>