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4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92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54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28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8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2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66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84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0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8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42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0915-D63D-4DE9-8A00-96652516F6F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9E23-952E-4D30-A0E5-B6459AEF80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7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9399"/>
            <a:ext cx="9144000" cy="191178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2016-2017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Volunteer State Book Award</a:t>
            </a: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Primary Division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</p:txBody>
      </p:sp>
      <p:pic>
        <p:nvPicPr>
          <p:cNvPr id="4" name="Picture 3" descr="vs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88" y="5229225"/>
            <a:ext cx="1666875" cy="1628775"/>
          </a:xfrm>
          <a:prstGeom prst="rect">
            <a:avLst/>
          </a:prstGeom>
        </p:spPr>
      </p:pic>
      <p:pic>
        <p:nvPicPr>
          <p:cNvPr id="5" name="Picture 4" descr="vsb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7237" y="5229224"/>
            <a:ext cx="1666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60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/>
              <a:t>Prairie Chicken </a:t>
            </a:r>
            <a:r>
              <a:rPr lang="en-US" sz="3600" i="1" dirty="0" smtClean="0"/>
              <a:t>Little</a:t>
            </a:r>
            <a:br>
              <a:rPr lang="en-US" sz="3600" i="1" dirty="0" smtClean="0"/>
            </a:br>
            <a:r>
              <a:rPr lang="en-US" sz="3600" dirty="0" smtClean="0"/>
              <a:t>by Jackie Mims Hopkins and Illustrated by Henry Cole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Mary </a:t>
            </a:r>
            <a:r>
              <a:rPr lang="en-US" dirty="0" err="1"/>
              <a:t>McBlicken</a:t>
            </a:r>
            <a:r>
              <a:rPr lang="en-US" dirty="0"/>
              <a:t>, a small prairie chicken, and her animal friends are on their way to tell Cowboy Stan and Red Dog Dan that a stampede is coming when they meet a hungry coyote.</a:t>
            </a:r>
          </a:p>
        </p:txBody>
      </p:sp>
      <p:pic>
        <p:nvPicPr>
          <p:cNvPr id="9218" name="Picture 2" descr="Cover image for Prairie chicken lit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957388"/>
            <a:ext cx="47625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84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i="1" dirty="0" smtClean="0"/>
              <a:t>Moo!</a:t>
            </a:r>
            <a:br>
              <a:rPr lang="en-US" sz="3600" i="1" dirty="0" smtClean="0"/>
            </a:br>
            <a:r>
              <a:rPr lang="en-US" sz="3600" i="1" dirty="0" smtClean="0"/>
              <a:t> By David </a:t>
            </a:r>
            <a:r>
              <a:rPr lang="en-US" sz="3600" dirty="0" err="1"/>
              <a:t>LaRochelle</a:t>
            </a:r>
            <a:r>
              <a:rPr lang="en-US" sz="3600" dirty="0"/>
              <a:t> </a:t>
            </a:r>
            <a:r>
              <a:rPr lang="en-US" sz="3600" dirty="0" smtClean="0"/>
              <a:t>and Illustrated </a:t>
            </a:r>
            <a:r>
              <a:rPr lang="en-US" sz="3600" dirty="0"/>
              <a:t>by </a:t>
            </a:r>
            <a:r>
              <a:rPr lang="en-US" sz="3600" dirty="0" smtClean="0"/>
              <a:t>Mike </a:t>
            </a:r>
            <a:r>
              <a:rPr lang="en-US" sz="3600" dirty="0" err="1" smtClean="0"/>
              <a:t>Wohnoutka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 Cow gets her hooves on the farmer's car, she takes it for a wild ride through the </a:t>
            </a:r>
            <a:r>
              <a:rPr lang="en-US" dirty="0" smtClean="0"/>
              <a:t>country.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4" name="Picture 4" descr="Cover image for Moo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992" y="1922318"/>
            <a:ext cx="3982544" cy="453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80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A Perfectly Messed‐Up </a:t>
            </a:r>
            <a:r>
              <a:rPr lang="en-US" i="1" dirty="0" smtClean="0"/>
              <a:t>Story</a:t>
            </a:r>
            <a:br>
              <a:rPr lang="en-US" i="1" dirty="0" smtClean="0"/>
            </a:br>
            <a:r>
              <a:rPr lang="en-US" dirty="0" smtClean="0"/>
              <a:t>by Patrick McDonnell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Louie becomes angry when the story in which he appears is ruined by messes from jelly, peanut butter, and other things that do not belong in books. </a:t>
            </a:r>
          </a:p>
        </p:txBody>
      </p:sp>
      <p:pic>
        <p:nvPicPr>
          <p:cNvPr id="11268" name="Picture 4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209" y="2140527"/>
            <a:ext cx="4096054" cy="383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425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Maple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Lori Nichols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Maple is tiny, her parents plant a maple tree in her honor. She and her tree grow up together, and even though a tree doesn't always make an ideal playmate, it doesn't mind when Maple is in the mood to be loud - which is often. Then Maple becomes a big sister, and finds that babies have their loud days, too. Fortunately, Maple and her beloved tree know just what the baby needs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12290" name="Picture 2" descr="Cover image for Ma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487" y="189836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364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The Book With No </a:t>
            </a:r>
            <a:r>
              <a:rPr lang="en-US" i="1" dirty="0" smtClean="0"/>
              <a:t>Pictures</a:t>
            </a:r>
            <a:br>
              <a:rPr lang="en-US" i="1" dirty="0" smtClean="0"/>
            </a:br>
            <a:r>
              <a:rPr lang="en-US" dirty="0" smtClean="0"/>
              <a:t>by B.J. Novak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 this book with no pictures, the reader has to say every silly word, no matter </a:t>
            </a:r>
            <a:r>
              <a:rPr lang="en-US" dirty="0" smtClean="0"/>
              <a:t>what it is.</a:t>
            </a:r>
            <a:endParaRPr lang="en-US" dirty="0"/>
          </a:p>
        </p:txBody>
      </p:sp>
      <p:pic>
        <p:nvPicPr>
          <p:cNvPr id="13314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647" y="1825625"/>
            <a:ext cx="3771900" cy="469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190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Sparky!</a:t>
            </a:r>
            <a:br>
              <a:rPr lang="en-US" i="1" dirty="0" smtClean="0"/>
            </a:br>
            <a:r>
              <a:rPr lang="en-US" dirty="0"/>
              <a:t>b</a:t>
            </a:r>
            <a:r>
              <a:rPr lang="en-US" dirty="0" smtClean="0"/>
              <a:t>y Jenny </a:t>
            </a:r>
            <a:r>
              <a:rPr lang="en-US" dirty="0" err="1" smtClean="0"/>
              <a:t>Offill</a:t>
            </a:r>
            <a:r>
              <a:rPr lang="en-US" dirty="0" smtClean="0"/>
              <a:t> and Illustrated by Chris </a:t>
            </a:r>
            <a:r>
              <a:rPr lang="en-US" dirty="0" err="1" smtClean="0"/>
              <a:t>Appelhans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a </a:t>
            </a:r>
            <a:r>
              <a:rPr lang="en-US" dirty="0" err="1" smtClean="0"/>
              <a:t>childs</a:t>
            </a:r>
            <a:r>
              <a:rPr lang="en-US" dirty="0" smtClean="0"/>
              <a:t> </a:t>
            </a:r>
            <a:r>
              <a:rPr lang="en-US" dirty="0"/>
              <a:t>orders a sloth through the mail, the creature that arrives isn't good at tricks or hide-and-seek . . . or much of anything. Still, there's something about Sparky that is irresistible.</a:t>
            </a:r>
          </a:p>
        </p:txBody>
      </p:sp>
      <p:pic>
        <p:nvPicPr>
          <p:cNvPr id="14338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54" y="1858462"/>
            <a:ext cx="4043077" cy="428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753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Blizzard!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John Rocco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After a massive blizzard, a boy becomes a hero when he manages to walk to the local store and bring supplies back to his neighborhood which has been snowed in for days.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over image for Blizz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519" y="1825625"/>
            <a:ext cx="3768436" cy="443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713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Coming Home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Greg 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This book </a:t>
            </a:r>
            <a:r>
              <a:rPr lang="en-US" dirty="0" smtClean="0"/>
              <a:t>follows </a:t>
            </a:r>
            <a:r>
              <a:rPr lang="en-US" dirty="0"/>
              <a:t>the emotions of a young boy as he waits at an airport for a family member to return home from serving in the military. </a:t>
            </a:r>
          </a:p>
        </p:txBody>
      </p:sp>
      <p:pic>
        <p:nvPicPr>
          <p:cNvPr id="16386" name="Picture 2" descr="Cover image for Coming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99" y="1825625"/>
            <a:ext cx="4386363" cy="443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365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i="1" dirty="0" smtClean="0"/>
              <a:t>I </a:t>
            </a:r>
            <a:r>
              <a:rPr lang="en-US" sz="3200" i="1" dirty="0"/>
              <a:t>Got The </a:t>
            </a:r>
            <a:r>
              <a:rPr lang="en-US" sz="3200" i="1" dirty="0" smtClean="0"/>
              <a:t>Rhythm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by Connie Schofield‐Morrison </a:t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r>
              <a:rPr lang="en-US" sz="3200" dirty="0"/>
              <a:t>Illustrated by Frank </a:t>
            </a:r>
            <a:r>
              <a:rPr lang="en-US" sz="3200" dirty="0" smtClean="0"/>
              <a:t>Morrison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On a trip to the park with her mother, a young girl hears a rhythm coming from the world around her and begins to move to the beat, finally beginning an impromptu dance in which other </a:t>
            </a:r>
            <a:r>
              <a:rPr lang="en-US" dirty="0" err="1"/>
              <a:t>childen</a:t>
            </a:r>
            <a:r>
              <a:rPr lang="en-US" dirty="0"/>
              <a:t> join her.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2" name="Picture 4" descr="Cover image for I got the rhyt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1768835"/>
            <a:ext cx="3623830" cy="467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975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Feathers: Not Just for Flying</a:t>
            </a:r>
            <a:br>
              <a:rPr lang="en-US" i="1" dirty="0" smtClean="0"/>
            </a:br>
            <a:r>
              <a:rPr lang="en-US" dirty="0" smtClean="0"/>
              <a:t>by Melissa Stewart</a:t>
            </a:r>
            <a:br>
              <a:rPr lang="en-US" dirty="0" smtClean="0"/>
            </a:br>
            <a:r>
              <a:rPr lang="en-US" dirty="0" smtClean="0"/>
              <a:t> and Illustrated by Sarah </a:t>
            </a:r>
            <a:r>
              <a:rPr lang="en-US" dirty="0" err="1" smtClean="0"/>
              <a:t>Brannen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Readers meet sixteen different types of birds and learn about the various uses for feathers.</a:t>
            </a:r>
            <a:endParaRPr lang="en-US" dirty="0"/>
          </a:p>
        </p:txBody>
      </p:sp>
      <p:pic>
        <p:nvPicPr>
          <p:cNvPr id="18434" name="Picture 2" descr="Cover image for Feathers : not just for fl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14" y="2162968"/>
            <a:ext cx="476250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317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i="1" dirty="0"/>
              <a:t>Ivan: the Remarkable True Story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of </a:t>
            </a:r>
            <a:r>
              <a:rPr lang="en-US" sz="3600" i="1" dirty="0"/>
              <a:t>the Shopping Mall </a:t>
            </a:r>
            <a:r>
              <a:rPr lang="en-US" sz="3600" i="1" dirty="0" smtClean="0"/>
              <a:t>Gorilla</a:t>
            </a:r>
            <a:br>
              <a:rPr lang="en-US" sz="3600" i="1" dirty="0" smtClean="0"/>
            </a:br>
            <a:r>
              <a:rPr lang="en-US" sz="3600" dirty="0" smtClean="0"/>
              <a:t> by Katherine Applegate and Illustrated by Brian </a:t>
            </a:r>
            <a:r>
              <a:rPr lang="en-US" sz="3600" dirty="0" err="1" smtClean="0"/>
              <a:t>Karas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true story of Ivan, known as the Shopping Mall Gorilla, who lived alone in a small cage for almost 30 years before being relocated to the gorilla habitat at </a:t>
            </a:r>
            <a:r>
              <a:rPr lang="en-US" dirty="0" err="1" smtClean="0"/>
              <a:t>ZooAtlanta</a:t>
            </a:r>
            <a:endParaRPr lang="en-US" dirty="0"/>
          </a:p>
        </p:txBody>
      </p:sp>
      <p:pic>
        <p:nvPicPr>
          <p:cNvPr id="1026" name="Picture 2" descr="cover_ima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345" y="2088572"/>
            <a:ext cx="4409482" cy="388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817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Food Trucks</a:t>
            </a:r>
            <a:br>
              <a:rPr lang="en-US" i="1" dirty="0" smtClean="0"/>
            </a:br>
            <a:r>
              <a:rPr lang="en-US" dirty="0" smtClean="0"/>
              <a:t>by Mark Todd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fun book </a:t>
            </a:r>
            <a:r>
              <a:rPr lang="en-US" dirty="0" smtClean="0"/>
              <a:t> uses illustrations </a:t>
            </a:r>
            <a:r>
              <a:rPr lang="en-US" dirty="0"/>
              <a:t>and short </a:t>
            </a:r>
            <a:r>
              <a:rPr lang="en-US" dirty="0" smtClean="0"/>
              <a:t>rhymes to </a:t>
            </a:r>
            <a:r>
              <a:rPr lang="en-US" dirty="0"/>
              <a:t>introduce food trucks and the many treats they </a:t>
            </a:r>
            <a:r>
              <a:rPr lang="en-US" dirty="0" smtClean="0"/>
              <a:t>offer…from </a:t>
            </a:r>
            <a:r>
              <a:rPr lang="en-US" dirty="0"/>
              <a:t>a full breakfast to a </a:t>
            </a:r>
            <a:r>
              <a:rPr lang="en-US" dirty="0" smtClean="0"/>
              <a:t>cupcake.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964" y="2473036"/>
            <a:ext cx="4333706" cy="355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402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My Blue is Happy</a:t>
            </a:r>
            <a:br>
              <a:rPr lang="en-US" i="1" dirty="0" smtClean="0"/>
            </a:br>
            <a:r>
              <a:rPr lang="en-US" dirty="0" smtClean="0"/>
              <a:t>by Jessica Young and Illustrated by </a:t>
            </a:r>
            <a:r>
              <a:rPr lang="en-US" dirty="0" err="1" smtClean="0"/>
              <a:t>Catia</a:t>
            </a:r>
            <a:r>
              <a:rPr lang="en-US" dirty="0" smtClean="0"/>
              <a:t> </a:t>
            </a:r>
            <a:r>
              <a:rPr lang="en-US" dirty="0" err="1" smtClean="0"/>
              <a:t>Chien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A young girl explores emotions that are associated with different colors and begins to understand individual perspective.</a:t>
            </a:r>
          </a:p>
        </p:txBody>
      </p:sp>
      <p:pic>
        <p:nvPicPr>
          <p:cNvPr id="20482" name="Picture 2" descr="Cover image for My blue is hap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1825625"/>
            <a:ext cx="47625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86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My </a:t>
            </a:r>
            <a:r>
              <a:rPr lang="en-US" sz="3600" i="1" dirty="0"/>
              <a:t>Grandfather’s </a:t>
            </a:r>
            <a:r>
              <a:rPr lang="en-US" sz="3600" i="1" dirty="0" smtClean="0"/>
              <a:t>Coat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by Jim </a:t>
            </a:r>
            <a:r>
              <a:rPr lang="en-US" sz="3600" dirty="0" err="1" smtClean="0"/>
              <a:t>Aylesworth</a:t>
            </a:r>
            <a:r>
              <a:rPr lang="en-US" sz="3600" dirty="0" smtClean="0"/>
              <a:t> and illustrated </a:t>
            </a:r>
            <a:r>
              <a:rPr lang="en-US" sz="3600" dirty="0"/>
              <a:t>by Barbara </a:t>
            </a:r>
            <a:r>
              <a:rPr lang="en-US" sz="3600" dirty="0" smtClean="0"/>
              <a:t>McClintock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tailor's very old overcoat is recycled numerous times over the years into a variety of garments and other </a:t>
            </a:r>
            <a:r>
              <a:rPr lang="en-US" sz="3600" dirty="0" smtClean="0"/>
              <a:t>uses.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119" y="2061269"/>
            <a:ext cx="3293918" cy="43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592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/>
              <a:t>Knock </a:t>
            </a:r>
            <a:r>
              <a:rPr lang="en-US" i="1" dirty="0" err="1"/>
              <a:t>Knock</a:t>
            </a:r>
            <a:r>
              <a:rPr lang="en-US" i="1" dirty="0"/>
              <a:t>: My Dad’s Dream for </a:t>
            </a:r>
            <a:r>
              <a:rPr lang="en-US" i="1" dirty="0" smtClean="0"/>
              <a:t>Me</a:t>
            </a:r>
            <a:br>
              <a:rPr lang="en-US" i="1" dirty="0" smtClean="0"/>
            </a:br>
            <a:r>
              <a:rPr lang="en-US" dirty="0" smtClean="0"/>
              <a:t>by Daniel </a:t>
            </a:r>
            <a:r>
              <a:rPr lang="en-US" dirty="0" err="1" smtClean="0"/>
              <a:t>Beaty</a:t>
            </a:r>
            <a:r>
              <a:rPr lang="en-US" dirty="0" smtClean="0"/>
              <a:t> and Illustrated by Bryan Collier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 boy wakes up one morning to find his father gone. At first, he feels </a:t>
            </a:r>
            <a:r>
              <a:rPr lang="en-US" dirty="0" smtClean="0"/>
              <a:t>lost, but </a:t>
            </a:r>
            <a:r>
              <a:rPr lang="en-US" dirty="0"/>
              <a:t>his father has left him a letter filled with advice to guide him through the times he cannot be </a:t>
            </a:r>
            <a:r>
              <a:rPr lang="en-US" dirty="0" smtClean="0"/>
              <a:t>there.</a:t>
            </a:r>
            <a:endParaRPr lang="en-US" dirty="0"/>
          </a:p>
        </p:txBody>
      </p:sp>
      <p:pic>
        <p:nvPicPr>
          <p:cNvPr id="3076" name="Picture 4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81" y="1943101"/>
            <a:ext cx="3463240" cy="447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70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Flashlight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err="1" smtClean="0"/>
              <a:t>Lizi</a:t>
            </a:r>
            <a:r>
              <a:rPr lang="en-US" dirty="0" smtClean="0"/>
              <a:t> Boyd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boy explores the woods after dark with a </a:t>
            </a:r>
            <a:r>
              <a:rPr lang="en-US" dirty="0" smtClean="0"/>
              <a:t>flashlight and discovers there is an exciting world outside at night.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164" y="2337955"/>
            <a:ext cx="3625559" cy="3625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1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My Teacher is a </a:t>
            </a:r>
            <a:r>
              <a:rPr lang="en-US" i="1" dirty="0" smtClean="0"/>
              <a:t>Monster</a:t>
            </a:r>
            <a:br>
              <a:rPr lang="en-US" i="1" dirty="0" smtClean="0"/>
            </a:br>
            <a:r>
              <a:rPr lang="en-US" dirty="0" smtClean="0"/>
              <a:t>by Peter 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Bobby thinks his teacher, Ms. Kirby, is horrible, but when he sees her outside of school and they spend a day in the park together, he discovers she might not be so bad after all.</a:t>
            </a:r>
          </a:p>
        </p:txBody>
      </p:sp>
      <p:pic>
        <p:nvPicPr>
          <p:cNvPr id="5122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613" y="1932709"/>
            <a:ext cx="3152658" cy="4073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210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Ninja!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err="1" smtClean="0"/>
              <a:t>Arree</a:t>
            </a:r>
            <a:r>
              <a:rPr lang="en-US" dirty="0" smtClean="0"/>
              <a:t> Chung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ninja must be strong, courageous, and silent! He creeps through the house on a secret mission. There may be obstacles! But have no fear—a true ninja can overcome all challenges.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381" y="1901538"/>
            <a:ext cx="3231507" cy="420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9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Hoop Genius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John Coy and Illustrated by Joe Morse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book </a:t>
            </a:r>
            <a:r>
              <a:rPr lang="en-US" dirty="0" smtClean="0"/>
              <a:t>tells </a:t>
            </a:r>
            <a:r>
              <a:rPr lang="en-US" dirty="0"/>
              <a:t>the story of why and how James Naismith invented the game of basketball </a:t>
            </a:r>
            <a:r>
              <a:rPr lang="en-US" dirty="0" smtClean="0"/>
              <a:t>for his rowdy gym class.</a:t>
            </a:r>
            <a:endParaRPr lang="en-US" dirty="0"/>
          </a:p>
        </p:txBody>
      </p:sp>
      <p:pic>
        <p:nvPicPr>
          <p:cNvPr id="7170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765" y="2119745"/>
            <a:ext cx="3578824" cy="423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84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On the Wing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by David Elliott and Illustrated </a:t>
            </a:r>
            <a:r>
              <a:rPr lang="en-US" sz="3600" dirty="0"/>
              <a:t>by Becca </a:t>
            </a:r>
            <a:r>
              <a:rPr lang="en-US" sz="3600" dirty="0" err="1" smtClean="0"/>
              <a:t>Stadtlander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illustrated book offers a </a:t>
            </a:r>
            <a:r>
              <a:rPr lang="en-US" dirty="0"/>
              <a:t>collection of </a:t>
            </a:r>
            <a:r>
              <a:rPr lang="en-US" dirty="0" smtClean="0"/>
              <a:t> humorous </a:t>
            </a:r>
            <a:r>
              <a:rPr lang="en-US" dirty="0"/>
              <a:t>poems about </a:t>
            </a:r>
            <a:r>
              <a:rPr lang="en-US" dirty="0" smtClean="0"/>
              <a:t>birds.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over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45" y="1960562"/>
            <a:ext cx="394143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2509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689</Words>
  <Application>Microsoft Office PowerPoint</Application>
  <PresentationFormat>Widescreen</PresentationFormat>
  <Paragraphs>41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1_Office Theme</vt:lpstr>
      <vt:lpstr>2016-2017 Volunteer State Book Award Primary Division</vt:lpstr>
      <vt:lpstr>Ivan: the Remarkable True Story  of the Shopping Mall Gorilla  by Katherine Applegate and Illustrated by Brian Karas</vt:lpstr>
      <vt:lpstr>My Grandfather’s Coat by Jim Aylesworth and illustrated by Barbara McClintock</vt:lpstr>
      <vt:lpstr>Knock Knock: My Dad’s Dream for Me by Daniel Beaty and Illustrated by Bryan Collier</vt:lpstr>
      <vt:lpstr>Flashlight by Lizi Boyd</vt:lpstr>
      <vt:lpstr>My Teacher is a Monster by Peter Brown</vt:lpstr>
      <vt:lpstr>Ninja! by Arree Chung</vt:lpstr>
      <vt:lpstr>Hoop Genius by John Coy and Illustrated by Joe Morse</vt:lpstr>
      <vt:lpstr>On the Wing by David Elliott and Illustrated by Becca Stadtlander</vt:lpstr>
      <vt:lpstr>Prairie Chicken Little by Jackie Mims Hopkins and Illustrated by Henry Cole</vt:lpstr>
      <vt:lpstr>Moo!  By David LaRochelle and Illustrated by Mike Wohnoutka</vt:lpstr>
      <vt:lpstr>A Perfectly Messed‐Up Story by Patrick McDonnell</vt:lpstr>
      <vt:lpstr>Maple  by Lori Nichols</vt:lpstr>
      <vt:lpstr>The Book With No Pictures by B.J. Novak</vt:lpstr>
      <vt:lpstr>Sparky! by Jenny Offill and Illustrated by Chris Appelhans</vt:lpstr>
      <vt:lpstr>Blizzard! By John Rocco</vt:lpstr>
      <vt:lpstr>Coming Home by Greg Ruth</vt:lpstr>
      <vt:lpstr>I Got The Rhythm by Connie Schofield‐Morrison  and Illustrated by Frank Morrison</vt:lpstr>
      <vt:lpstr>Feathers: Not Just for Flying by Melissa Stewart  and Illustrated by Sarah Brannen</vt:lpstr>
      <vt:lpstr>Food Trucks by Mark Todd</vt:lpstr>
      <vt:lpstr>My Blue is Happy by Jessica Young and Illustrated by Catia Chien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2016-2017 Volunteer State Book Award Primary Division</dc:title>
  <dc:creator>Scot Smith</dc:creator>
  <cp:lastModifiedBy>Scot Smith</cp:lastModifiedBy>
  <cp:revision>13</cp:revision>
  <dcterms:created xsi:type="dcterms:W3CDTF">2016-07-17T11:37:56Z</dcterms:created>
  <dcterms:modified xsi:type="dcterms:W3CDTF">2016-07-18T11:36:00Z</dcterms:modified>
</cp:coreProperties>
</file>