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Arv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Arvo-bold.fntdata"/><Relationship Id="rId27" Type="http://schemas.openxmlformats.org/officeDocument/2006/relationships/font" Target="fonts/Arv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rvo-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Arvo-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breakoutedu.com/digital"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Intro Mark: 8 minutes</a:t>
            </a:r>
          </a:p>
          <a:p>
            <a:pPr lvl="0">
              <a:spcBef>
                <a:spcPts val="0"/>
              </a:spcBef>
              <a:buNone/>
            </a:pPr>
            <a:r>
              <a:rPr lang="en"/>
              <a:t>Break-out 15 minutes</a:t>
            </a:r>
          </a:p>
          <a:p>
            <a:pPr lvl="0">
              <a:spcBef>
                <a:spcPts val="0"/>
              </a:spcBef>
              <a:buNone/>
            </a:pPr>
            <a:r>
              <a:rPr lang="en"/>
              <a:t>Celebrations 2 minutes</a:t>
            </a:r>
          </a:p>
          <a:p>
            <a:pPr lvl="0">
              <a:spcBef>
                <a:spcPts val="0"/>
              </a:spcBef>
              <a:buNone/>
            </a:pPr>
            <a:r>
              <a:rPr lang="en"/>
              <a:t>Practical Applications: 8 minutes</a:t>
            </a:r>
          </a:p>
          <a:p>
            <a:pPr lvl="0">
              <a:spcBef>
                <a:spcPts val="0"/>
              </a:spcBef>
              <a:buNone/>
            </a:pPr>
            <a:r>
              <a:rPr lang="en"/>
              <a:t>Questions and Answer 7 minutes</a:t>
            </a:r>
          </a:p>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marR="330200">
              <a:lnSpc>
                <a:spcPct val="120000"/>
              </a:lnSpc>
              <a:spcBef>
                <a:spcPts val="0"/>
              </a:spcBef>
              <a:buClr>
                <a:schemeClr val="dk1"/>
              </a:buClr>
              <a:buSzPct val="61111"/>
              <a:buFont typeface="Arial"/>
              <a:buNone/>
            </a:pPr>
            <a:r>
              <a:rPr lang="en" sz="1800">
                <a:solidFill>
                  <a:srgbClr val="666666"/>
                </a:solidFill>
              </a:rPr>
              <a:t>Education in the 21st Century (6 C’s)</a:t>
            </a:r>
          </a:p>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1050">
                <a:solidFill>
                  <a:srgbClr val="444444"/>
                </a:solidFill>
                <a:highlight>
                  <a:srgbClr val="FFFFFF"/>
                </a:highlight>
              </a:rPr>
              <a:t>Breakout EDU has gone</a:t>
            </a:r>
            <a:r>
              <a:rPr lang="en" sz="1050" u="sng">
                <a:solidFill>
                  <a:srgbClr val="9F9F9F"/>
                </a:solidFill>
                <a:highlight>
                  <a:srgbClr val="FFFFFF"/>
                </a:highlight>
                <a:hlinkClick r:id="rId2"/>
              </a:rPr>
              <a:t> Digital</a:t>
            </a:r>
            <a:r>
              <a:rPr lang="en" sz="1050">
                <a:solidFill>
                  <a:srgbClr val="444444"/>
                </a:solidFill>
                <a:highlight>
                  <a:srgbClr val="FFFFFF"/>
                </a:highlight>
              </a:rPr>
              <a:t> too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0" name="Shape 2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Image by Sylvia Duckworth</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Be sure to explain that there are two different options for obtaining a kit. People can purchase the kit from Breakout EDU or they can put one together themselves using the open source instructions. The only unique piece that we create is the wooden box. A regular tool box that you can lock also works.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Plays off the idea of the escape game.  Started around 2001.  Many played escape games on consoles and how are transitioning into the BrekoutEDU game.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6" name="Shape 2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3" name="Shape 2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9" name="Shape 2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solidFill>
                  <a:schemeClr val="dk1"/>
                </a:solidFill>
              </a:rPr>
              <a:t>This is a real breakoutEDu box.  If you buy from the site, the wooden one will cost $119 and the plastic will cost $89.  It comes will all of the locks.  However, don’t feel that you have to use their boxes.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You basically just need a box you can put the hasp on, which is the red thing.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Go on Amazon and purchase this stuff yourself.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We are giving you partial passwords and clues to speed this process.  If you do not breakout by x time, we’ll tell you the codes.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bg>
      <p:bgPr>
        <a:solidFill>
          <a:srgbClr val="FFFFFF"/>
        </a:solidFill>
      </p:bgPr>
    </p:bg>
    <p:spTree>
      <p:nvGrpSpPr>
        <p:cNvPr id="50" name="Shape 50"/>
        <p:cNvGrpSpPr/>
        <p:nvPr/>
      </p:nvGrpSpPr>
      <p:grpSpPr>
        <a:xfrm>
          <a:off x="0" y="0"/>
          <a:ext cx="0" cy="0"/>
          <a:chOff x="0" y="0"/>
          <a:chExt cx="0" cy="0"/>
        </a:xfrm>
      </p:grpSpPr>
      <p:sp>
        <p:nvSpPr>
          <p:cNvPr id="51" name="Shape 51"/>
          <p:cNvSpPr/>
          <p:nvPr/>
        </p:nvSpPr>
        <p:spPr>
          <a:xfrm>
            <a:off x="0" y="0"/>
            <a:ext cx="9144000" cy="51435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52" name="Shape 52"/>
          <p:cNvSpPr txBox="1"/>
          <p:nvPr>
            <p:ph type="title"/>
          </p:nvPr>
        </p:nvSpPr>
        <p:spPr>
          <a:xfrm>
            <a:off x="311700" y="307825"/>
            <a:ext cx="8016300" cy="1154400"/>
          </a:xfrm>
          <a:prstGeom prst="rect">
            <a:avLst/>
          </a:prstGeom>
          <a:noFill/>
        </p:spPr>
        <p:txBody>
          <a:bodyPr anchorCtr="0" anchor="b" bIns="91425" lIns="91425" rIns="91425" tIns="91425"/>
          <a:lstStyle>
            <a:lvl1pPr lvl="0" algn="l">
              <a:lnSpc>
                <a:spcPct val="100000"/>
              </a:lnSpc>
              <a:spcBef>
                <a:spcPts val="0"/>
              </a:spcBef>
              <a:spcAft>
                <a:spcPts val="0"/>
              </a:spcAft>
              <a:buClr>
                <a:schemeClr val="dk1"/>
              </a:buClr>
              <a:buSzPct val="100000"/>
              <a:buNone/>
              <a:defRPr sz="3600">
                <a:solidFill>
                  <a:schemeClr val="dk1"/>
                </a:solidFill>
              </a:defRPr>
            </a:lvl1pPr>
            <a:lvl2pPr lvl="1" algn="l">
              <a:lnSpc>
                <a:spcPct val="100000"/>
              </a:lnSpc>
              <a:spcBef>
                <a:spcPts val="0"/>
              </a:spcBef>
              <a:spcAft>
                <a:spcPts val="0"/>
              </a:spcAft>
              <a:buClr>
                <a:schemeClr val="dk1"/>
              </a:buClr>
              <a:buSzPct val="100000"/>
              <a:buNone/>
              <a:defRPr sz="3600">
                <a:solidFill>
                  <a:schemeClr val="dk1"/>
                </a:solidFill>
              </a:defRPr>
            </a:lvl2pPr>
            <a:lvl3pPr lvl="2" algn="l">
              <a:lnSpc>
                <a:spcPct val="100000"/>
              </a:lnSpc>
              <a:spcBef>
                <a:spcPts val="0"/>
              </a:spcBef>
              <a:spcAft>
                <a:spcPts val="0"/>
              </a:spcAft>
              <a:buClr>
                <a:schemeClr val="dk1"/>
              </a:buClr>
              <a:buSzPct val="100000"/>
              <a:buNone/>
              <a:defRPr sz="3600">
                <a:solidFill>
                  <a:schemeClr val="dk1"/>
                </a:solidFill>
              </a:defRPr>
            </a:lvl3pPr>
            <a:lvl4pPr lvl="3" algn="l">
              <a:lnSpc>
                <a:spcPct val="100000"/>
              </a:lnSpc>
              <a:spcBef>
                <a:spcPts val="0"/>
              </a:spcBef>
              <a:spcAft>
                <a:spcPts val="0"/>
              </a:spcAft>
              <a:buClr>
                <a:schemeClr val="dk1"/>
              </a:buClr>
              <a:buSzPct val="100000"/>
              <a:buNone/>
              <a:defRPr sz="3600">
                <a:solidFill>
                  <a:schemeClr val="dk1"/>
                </a:solidFill>
              </a:defRPr>
            </a:lvl4pPr>
            <a:lvl5pPr lvl="4" algn="l">
              <a:lnSpc>
                <a:spcPct val="100000"/>
              </a:lnSpc>
              <a:spcBef>
                <a:spcPts val="0"/>
              </a:spcBef>
              <a:spcAft>
                <a:spcPts val="0"/>
              </a:spcAft>
              <a:buClr>
                <a:schemeClr val="dk1"/>
              </a:buClr>
              <a:buSzPct val="100000"/>
              <a:buNone/>
              <a:defRPr sz="3600">
                <a:solidFill>
                  <a:schemeClr val="dk1"/>
                </a:solidFill>
              </a:defRPr>
            </a:lvl5pPr>
            <a:lvl6pPr lvl="5" algn="l">
              <a:lnSpc>
                <a:spcPct val="100000"/>
              </a:lnSpc>
              <a:spcBef>
                <a:spcPts val="0"/>
              </a:spcBef>
              <a:spcAft>
                <a:spcPts val="0"/>
              </a:spcAft>
              <a:buClr>
                <a:schemeClr val="dk1"/>
              </a:buClr>
              <a:buSzPct val="100000"/>
              <a:buNone/>
              <a:defRPr sz="3600">
                <a:solidFill>
                  <a:schemeClr val="dk1"/>
                </a:solidFill>
              </a:defRPr>
            </a:lvl6pPr>
            <a:lvl7pPr lvl="6" algn="l">
              <a:lnSpc>
                <a:spcPct val="100000"/>
              </a:lnSpc>
              <a:spcBef>
                <a:spcPts val="0"/>
              </a:spcBef>
              <a:spcAft>
                <a:spcPts val="0"/>
              </a:spcAft>
              <a:buClr>
                <a:schemeClr val="dk1"/>
              </a:buClr>
              <a:buSzPct val="100000"/>
              <a:buNone/>
              <a:defRPr sz="3600">
                <a:solidFill>
                  <a:schemeClr val="dk1"/>
                </a:solidFill>
              </a:defRPr>
            </a:lvl7pPr>
            <a:lvl8pPr lvl="7" algn="l">
              <a:lnSpc>
                <a:spcPct val="100000"/>
              </a:lnSpc>
              <a:spcBef>
                <a:spcPts val="0"/>
              </a:spcBef>
              <a:spcAft>
                <a:spcPts val="0"/>
              </a:spcAft>
              <a:buClr>
                <a:schemeClr val="dk1"/>
              </a:buClr>
              <a:buSzPct val="100000"/>
              <a:buNone/>
              <a:defRPr sz="3600">
                <a:solidFill>
                  <a:schemeClr val="dk1"/>
                </a:solidFill>
              </a:defRPr>
            </a:lvl8pPr>
            <a:lvl9pPr lvl="8" algn="l">
              <a:lnSpc>
                <a:spcPct val="100000"/>
              </a:lnSpc>
              <a:spcBef>
                <a:spcPts val="0"/>
              </a:spcBef>
              <a:spcAft>
                <a:spcPts val="0"/>
              </a:spcAft>
              <a:buClr>
                <a:schemeClr val="dk1"/>
              </a:buClr>
              <a:buSzPct val="100000"/>
              <a:buNone/>
              <a:defRPr sz="3600">
                <a:solidFill>
                  <a:schemeClr val="dk1"/>
                </a:solidFill>
              </a:defRPr>
            </a:lvl9pPr>
          </a:lstStyle>
          <a:p/>
        </p:txBody>
      </p:sp>
      <p:sp>
        <p:nvSpPr>
          <p:cNvPr id="53" name="Shape 53"/>
          <p:cNvSpPr txBox="1"/>
          <p:nvPr>
            <p:ph idx="1" type="body"/>
          </p:nvPr>
        </p:nvSpPr>
        <p:spPr>
          <a:xfrm>
            <a:off x="311700" y="1546950"/>
            <a:ext cx="6927000" cy="2014200"/>
          </a:xfrm>
          <a:prstGeom prst="rect">
            <a:avLst/>
          </a:prstGeom>
          <a:noFill/>
        </p:spPr>
        <p:txBody>
          <a:bodyPr anchorCtr="0" anchor="t" bIns="91425" lIns="91425" rIns="91425" tIns="91425"/>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p:txBody>
      </p:sp>
      <p:sp>
        <p:nvSpPr>
          <p:cNvPr id="54" name="Shape 54"/>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2">
    <p:bg>
      <p:bgPr>
        <a:solidFill>
          <a:srgbClr val="FFFFFF"/>
        </a:solidFill>
      </p:bgPr>
    </p:bg>
    <p:spTree>
      <p:nvGrpSpPr>
        <p:cNvPr id="55" name="Shape 55"/>
        <p:cNvGrpSpPr/>
        <p:nvPr/>
      </p:nvGrpSpPr>
      <p:grpSpPr>
        <a:xfrm>
          <a:off x="0" y="0"/>
          <a:ext cx="0" cy="0"/>
          <a:chOff x="0" y="0"/>
          <a:chExt cx="0" cy="0"/>
        </a:xfrm>
      </p:grpSpPr>
      <p:sp>
        <p:nvSpPr>
          <p:cNvPr id="56" name="Shape 56"/>
          <p:cNvSpPr/>
          <p:nvPr/>
        </p:nvSpPr>
        <p:spPr>
          <a:xfrm>
            <a:off x="0" y="0"/>
            <a:ext cx="9144000" cy="5143500"/>
          </a:xfrm>
          <a:prstGeom prst="rect">
            <a:avLst/>
          </a:prstGeom>
          <a:solidFill>
            <a:srgbClr val="2B3E50"/>
          </a:solidFill>
          <a:ln>
            <a:noFill/>
          </a:ln>
        </p:spPr>
        <p:txBody>
          <a:bodyPr anchorCtr="0" anchor="ctr" bIns="91425" lIns="91425" rIns="91425" tIns="91425">
            <a:noAutofit/>
          </a:bodyPr>
          <a:lstStyle/>
          <a:p>
            <a:pPr lvl="0">
              <a:spcBef>
                <a:spcPts val="0"/>
              </a:spcBef>
              <a:buNone/>
            </a:pPr>
            <a:r>
              <a:t/>
            </a:r>
            <a:endParaRPr/>
          </a:p>
        </p:txBody>
      </p:sp>
      <p:sp>
        <p:nvSpPr>
          <p:cNvPr id="57" name="Shape 57"/>
          <p:cNvSpPr/>
          <p:nvPr/>
        </p:nvSpPr>
        <p:spPr>
          <a:xfrm>
            <a:off x="0" y="4584925"/>
            <a:ext cx="9144000" cy="550200"/>
          </a:xfrm>
          <a:prstGeom prst="rect">
            <a:avLst/>
          </a:prstGeom>
          <a:solidFill>
            <a:srgbClr val="00A186"/>
          </a:solidFill>
          <a:ln>
            <a:noFill/>
          </a:ln>
        </p:spPr>
        <p:txBody>
          <a:bodyPr anchorCtr="0" anchor="ctr" bIns="45700" lIns="91425" rIns="91425" tIns="45700">
            <a:noAutofit/>
          </a:bodyPr>
          <a:lstStyle/>
          <a:p>
            <a:pPr lvl="0">
              <a:spcBef>
                <a:spcPts val="0"/>
              </a:spcBef>
              <a:buNone/>
            </a:pPr>
            <a:r>
              <a:t/>
            </a:r>
            <a:endParaRPr/>
          </a:p>
        </p:txBody>
      </p:sp>
      <p:sp>
        <p:nvSpPr>
          <p:cNvPr id="58" name="Shape 58"/>
          <p:cNvSpPr txBox="1"/>
          <p:nvPr>
            <p:ph type="ctrTitle"/>
          </p:nvPr>
        </p:nvSpPr>
        <p:spPr>
          <a:xfrm>
            <a:off x="378900" y="414473"/>
            <a:ext cx="6883800" cy="1500899"/>
          </a:xfrm>
          <a:prstGeom prst="rect">
            <a:avLst/>
          </a:prstGeom>
          <a:noFill/>
        </p:spPr>
        <p:txBody>
          <a:bodyPr anchorCtr="0" anchor="b" bIns="91425" lIns="91425" rIns="91425" tIns="91425"/>
          <a:lstStyle>
            <a:lvl1pPr lvl="0" algn="l">
              <a:lnSpc>
                <a:spcPct val="100000"/>
              </a:lnSpc>
              <a:spcBef>
                <a:spcPts val="0"/>
              </a:spcBef>
              <a:spcAft>
                <a:spcPts val="0"/>
              </a:spcAft>
              <a:buClr>
                <a:srgbClr val="F4B400"/>
              </a:buClr>
              <a:buSzPct val="100000"/>
              <a:buNone/>
              <a:defRPr sz="4200">
                <a:solidFill>
                  <a:srgbClr val="F4B400"/>
                </a:solidFill>
              </a:defRPr>
            </a:lvl1pPr>
            <a:lvl2pPr lvl="1" algn="l">
              <a:lnSpc>
                <a:spcPct val="100000"/>
              </a:lnSpc>
              <a:spcBef>
                <a:spcPts val="0"/>
              </a:spcBef>
              <a:spcAft>
                <a:spcPts val="0"/>
              </a:spcAft>
              <a:buClr>
                <a:srgbClr val="F4B400"/>
              </a:buClr>
              <a:buSzPct val="100000"/>
              <a:buNone/>
              <a:defRPr sz="4200">
                <a:solidFill>
                  <a:srgbClr val="F4B400"/>
                </a:solidFill>
              </a:defRPr>
            </a:lvl2pPr>
            <a:lvl3pPr lvl="2" algn="l">
              <a:lnSpc>
                <a:spcPct val="100000"/>
              </a:lnSpc>
              <a:spcBef>
                <a:spcPts val="0"/>
              </a:spcBef>
              <a:spcAft>
                <a:spcPts val="0"/>
              </a:spcAft>
              <a:buClr>
                <a:srgbClr val="F4B400"/>
              </a:buClr>
              <a:buSzPct val="100000"/>
              <a:buNone/>
              <a:defRPr sz="4200">
                <a:solidFill>
                  <a:srgbClr val="F4B400"/>
                </a:solidFill>
              </a:defRPr>
            </a:lvl3pPr>
            <a:lvl4pPr lvl="3" algn="l">
              <a:lnSpc>
                <a:spcPct val="100000"/>
              </a:lnSpc>
              <a:spcBef>
                <a:spcPts val="0"/>
              </a:spcBef>
              <a:spcAft>
                <a:spcPts val="0"/>
              </a:spcAft>
              <a:buClr>
                <a:srgbClr val="F4B400"/>
              </a:buClr>
              <a:buSzPct val="100000"/>
              <a:buNone/>
              <a:defRPr sz="4200">
                <a:solidFill>
                  <a:srgbClr val="F4B400"/>
                </a:solidFill>
              </a:defRPr>
            </a:lvl4pPr>
            <a:lvl5pPr lvl="4" algn="l">
              <a:lnSpc>
                <a:spcPct val="100000"/>
              </a:lnSpc>
              <a:spcBef>
                <a:spcPts val="0"/>
              </a:spcBef>
              <a:spcAft>
                <a:spcPts val="0"/>
              </a:spcAft>
              <a:buClr>
                <a:srgbClr val="F4B400"/>
              </a:buClr>
              <a:buSzPct val="100000"/>
              <a:buNone/>
              <a:defRPr sz="4200">
                <a:solidFill>
                  <a:srgbClr val="F4B400"/>
                </a:solidFill>
              </a:defRPr>
            </a:lvl5pPr>
            <a:lvl6pPr lvl="5" algn="l">
              <a:lnSpc>
                <a:spcPct val="100000"/>
              </a:lnSpc>
              <a:spcBef>
                <a:spcPts val="0"/>
              </a:spcBef>
              <a:spcAft>
                <a:spcPts val="0"/>
              </a:spcAft>
              <a:buClr>
                <a:srgbClr val="F4B400"/>
              </a:buClr>
              <a:buSzPct val="100000"/>
              <a:buNone/>
              <a:defRPr sz="4200">
                <a:solidFill>
                  <a:srgbClr val="F4B400"/>
                </a:solidFill>
              </a:defRPr>
            </a:lvl6pPr>
            <a:lvl7pPr lvl="6" algn="l">
              <a:lnSpc>
                <a:spcPct val="100000"/>
              </a:lnSpc>
              <a:spcBef>
                <a:spcPts val="0"/>
              </a:spcBef>
              <a:spcAft>
                <a:spcPts val="0"/>
              </a:spcAft>
              <a:buClr>
                <a:srgbClr val="F4B400"/>
              </a:buClr>
              <a:buSzPct val="100000"/>
              <a:buNone/>
              <a:defRPr sz="4200">
                <a:solidFill>
                  <a:srgbClr val="F4B400"/>
                </a:solidFill>
              </a:defRPr>
            </a:lvl7pPr>
            <a:lvl8pPr lvl="7" algn="l">
              <a:lnSpc>
                <a:spcPct val="100000"/>
              </a:lnSpc>
              <a:spcBef>
                <a:spcPts val="0"/>
              </a:spcBef>
              <a:spcAft>
                <a:spcPts val="0"/>
              </a:spcAft>
              <a:buClr>
                <a:srgbClr val="F4B400"/>
              </a:buClr>
              <a:buSzPct val="100000"/>
              <a:buNone/>
              <a:defRPr sz="4200">
                <a:solidFill>
                  <a:srgbClr val="F4B400"/>
                </a:solidFill>
              </a:defRPr>
            </a:lvl8pPr>
            <a:lvl9pPr lvl="8" algn="l">
              <a:lnSpc>
                <a:spcPct val="100000"/>
              </a:lnSpc>
              <a:spcBef>
                <a:spcPts val="0"/>
              </a:spcBef>
              <a:spcAft>
                <a:spcPts val="0"/>
              </a:spcAft>
              <a:buClr>
                <a:srgbClr val="F4B400"/>
              </a:buClr>
              <a:buSzPct val="100000"/>
              <a:buNone/>
              <a:defRPr sz="4200">
                <a:solidFill>
                  <a:srgbClr val="F4B400"/>
                </a:solidFill>
              </a:defRPr>
            </a:lvl9pPr>
          </a:lstStyle>
          <a:p/>
        </p:txBody>
      </p:sp>
      <p:sp>
        <p:nvSpPr>
          <p:cNvPr id="59" name="Shape 59"/>
          <p:cNvSpPr txBox="1"/>
          <p:nvPr>
            <p:ph idx="1" type="subTitle"/>
          </p:nvPr>
        </p:nvSpPr>
        <p:spPr>
          <a:xfrm>
            <a:off x="378900" y="2056412"/>
            <a:ext cx="6883800" cy="550200"/>
          </a:xfrm>
          <a:prstGeom prst="rect">
            <a:avLst/>
          </a:prstGeom>
          <a:noFill/>
        </p:spPr>
        <p:txBody>
          <a:bodyPr anchorCtr="0" anchor="t" bIns="91425" lIns="91425" rIns="91425" tIns="91425"/>
          <a:lstStyle>
            <a:lvl1pPr lvl="0" algn="l">
              <a:lnSpc>
                <a:spcPct val="100000"/>
              </a:lnSpc>
              <a:spcBef>
                <a:spcPts val="0"/>
              </a:spcBef>
              <a:spcAft>
                <a:spcPts val="0"/>
              </a:spcAft>
              <a:buClr>
                <a:srgbClr val="FFFFFF"/>
              </a:buClr>
              <a:buSzPct val="100000"/>
              <a:buNone/>
              <a:defRPr sz="2000">
                <a:solidFill>
                  <a:srgbClr val="FFFFFF"/>
                </a:solidFill>
              </a:defRPr>
            </a:lvl1pPr>
            <a:lvl2pPr lvl="1" algn="l">
              <a:lnSpc>
                <a:spcPct val="100000"/>
              </a:lnSpc>
              <a:spcBef>
                <a:spcPts val="0"/>
              </a:spcBef>
              <a:spcAft>
                <a:spcPts val="0"/>
              </a:spcAft>
              <a:buClr>
                <a:srgbClr val="FFFFFF"/>
              </a:buClr>
              <a:buSzPct val="100000"/>
              <a:buNone/>
              <a:defRPr sz="2000">
                <a:solidFill>
                  <a:srgbClr val="FFFFFF"/>
                </a:solidFill>
              </a:defRPr>
            </a:lvl2pPr>
            <a:lvl3pPr lvl="2" algn="l">
              <a:lnSpc>
                <a:spcPct val="100000"/>
              </a:lnSpc>
              <a:spcBef>
                <a:spcPts val="0"/>
              </a:spcBef>
              <a:spcAft>
                <a:spcPts val="0"/>
              </a:spcAft>
              <a:buClr>
                <a:srgbClr val="FFFFFF"/>
              </a:buClr>
              <a:buSzPct val="100000"/>
              <a:buNone/>
              <a:defRPr sz="2000">
                <a:solidFill>
                  <a:srgbClr val="FFFFFF"/>
                </a:solidFill>
              </a:defRPr>
            </a:lvl3pPr>
            <a:lvl4pPr lvl="3" algn="l">
              <a:lnSpc>
                <a:spcPct val="100000"/>
              </a:lnSpc>
              <a:spcBef>
                <a:spcPts val="0"/>
              </a:spcBef>
              <a:spcAft>
                <a:spcPts val="0"/>
              </a:spcAft>
              <a:buClr>
                <a:srgbClr val="FFFFFF"/>
              </a:buClr>
              <a:buSzPct val="100000"/>
              <a:buNone/>
              <a:defRPr sz="2000">
                <a:solidFill>
                  <a:srgbClr val="FFFFFF"/>
                </a:solidFill>
              </a:defRPr>
            </a:lvl4pPr>
            <a:lvl5pPr lvl="4" algn="l">
              <a:lnSpc>
                <a:spcPct val="100000"/>
              </a:lnSpc>
              <a:spcBef>
                <a:spcPts val="0"/>
              </a:spcBef>
              <a:spcAft>
                <a:spcPts val="0"/>
              </a:spcAft>
              <a:buClr>
                <a:srgbClr val="FFFFFF"/>
              </a:buClr>
              <a:buSzPct val="100000"/>
              <a:buNone/>
              <a:defRPr sz="2000">
                <a:solidFill>
                  <a:srgbClr val="FFFFFF"/>
                </a:solidFill>
              </a:defRPr>
            </a:lvl5pPr>
            <a:lvl6pPr lvl="5" algn="l">
              <a:lnSpc>
                <a:spcPct val="100000"/>
              </a:lnSpc>
              <a:spcBef>
                <a:spcPts val="0"/>
              </a:spcBef>
              <a:spcAft>
                <a:spcPts val="0"/>
              </a:spcAft>
              <a:buClr>
                <a:srgbClr val="FFFFFF"/>
              </a:buClr>
              <a:buSzPct val="100000"/>
              <a:buNone/>
              <a:defRPr sz="2000">
                <a:solidFill>
                  <a:srgbClr val="FFFFFF"/>
                </a:solidFill>
              </a:defRPr>
            </a:lvl6pPr>
            <a:lvl7pPr lvl="6" algn="l">
              <a:lnSpc>
                <a:spcPct val="100000"/>
              </a:lnSpc>
              <a:spcBef>
                <a:spcPts val="0"/>
              </a:spcBef>
              <a:spcAft>
                <a:spcPts val="0"/>
              </a:spcAft>
              <a:buClr>
                <a:srgbClr val="FFFFFF"/>
              </a:buClr>
              <a:buSzPct val="100000"/>
              <a:buNone/>
              <a:defRPr sz="2000">
                <a:solidFill>
                  <a:srgbClr val="FFFFFF"/>
                </a:solidFill>
              </a:defRPr>
            </a:lvl7pPr>
            <a:lvl8pPr lvl="7" algn="l">
              <a:lnSpc>
                <a:spcPct val="100000"/>
              </a:lnSpc>
              <a:spcBef>
                <a:spcPts val="0"/>
              </a:spcBef>
              <a:spcAft>
                <a:spcPts val="0"/>
              </a:spcAft>
              <a:buClr>
                <a:srgbClr val="FFFFFF"/>
              </a:buClr>
              <a:buSzPct val="100000"/>
              <a:buNone/>
              <a:defRPr sz="2000">
                <a:solidFill>
                  <a:srgbClr val="FFFFFF"/>
                </a:solidFill>
              </a:defRPr>
            </a:lvl8pPr>
            <a:lvl9pPr lvl="8" algn="l">
              <a:lnSpc>
                <a:spcPct val="100000"/>
              </a:lnSpc>
              <a:spcBef>
                <a:spcPts val="0"/>
              </a:spcBef>
              <a:spcAft>
                <a:spcPts val="0"/>
              </a:spcAft>
              <a:buClr>
                <a:srgbClr val="FFFFFF"/>
              </a:buClr>
              <a:buSzPct val="100000"/>
              <a:buNone/>
              <a:defRPr sz="2000">
                <a:solidFill>
                  <a:srgbClr val="FFFFFF"/>
                </a:solidFill>
              </a:defRPr>
            </a:lvl9pPr>
          </a:lstStyle>
          <a:p/>
        </p:txBody>
      </p:sp>
      <p:sp>
        <p:nvSpPr>
          <p:cNvPr id="60" name="Shape 60"/>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 sz="1000">
                <a:solidFill>
                  <a:srgbClr val="FFFFFF"/>
                </a:solidFil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3">
    <p:bg>
      <p:bgPr>
        <a:solidFill>
          <a:srgbClr val="FFFFFF"/>
        </a:solidFill>
      </p:bgPr>
    </p:bg>
    <p:spTree>
      <p:nvGrpSpPr>
        <p:cNvPr id="61" name="Shape 61"/>
        <p:cNvGrpSpPr/>
        <p:nvPr/>
      </p:nvGrpSpPr>
      <p:grpSpPr>
        <a:xfrm>
          <a:off x="0" y="0"/>
          <a:ext cx="0" cy="0"/>
          <a:chOff x="0" y="0"/>
          <a:chExt cx="0" cy="0"/>
        </a:xfrm>
      </p:grpSpPr>
      <p:sp>
        <p:nvSpPr>
          <p:cNvPr id="62" name="Shape 62"/>
          <p:cNvSpPr/>
          <p:nvPr/>
        </p:nvSpPr>
        <p:spPr>
          <a:xfrm>
            <a:off x="0" y="0"/>
            <a:ext cx="9144000" cy="5143500"/>
          </a:xfrm>
          <a:prstGeom prst="rect">
            <a:avLst/>
          </a:prstGeom>
          <a:solidFill>
            <a:srgbClr val="607D8B"/>
          </a:solidFill>
          <a:ln>
            <a:noFill/>
          </a:ln>
        </p:spPr>
        <p:txBody>
          <a:bodyPr anchorCtr="0" anchor="ctr" bIns="91425" lIns="91425" rIns="91425" tIns="91425">
            <a:noAutofit/>
          </a:bodyPr>
          <a:lstStyle/>
          <a:p>
            <a:pPr lvl="0">
              <a:spcBef>
                <a:spcPts val="0"/>
              </a:spcBef>
              <a:buNone/>
            </a:pPr>
            <a:r>
              <a:t/>
            </a:r>
            <a:endParaRPr/>
          </a:p>
        </p:txBody>
      </p:sp>
      <p:sp>
        <p:nvSpPr>
          <p:cNvPr id="63" name="Shape 63"/>
          <p:cNvSpPr/>
          <p:nvPr/>
        </p:nvSpPr>
        <p:spPr>
          <a:xfrm>
            <a:off x="673800" y="539250"/>
            <a:ext cx="7796400" cy="4065000"/>
          </a:xfrm>
          <a:prstGeom prst="rect">
            <a:avLst/>
          </a:prstGeom>
          <a:solidFill>
            <a:srgbClr val="FFFFFF"/>
          </a:solidFill>
          <a:ln cap="flat" cmpd="thinThick" w="114300">
            <a:solidFill>
              <a:srgbClr val="FFFFFF"/>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4" name="Shape 64"/>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 sz="1000">
                <a:solidFill>
                  <a:srgbClr val="FFFFFF"/>
                </a:solidFil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4">
    <p:bg>
      <p:bgPr>
        <a:solidFill>
          <a:srgbClr val="FFFFFF"/>
        </a:solidFill>
      </p:bgPr>
    </p:bg>
    <p:spTree>
      <p:nvGrpSpPr>
        <p:cNvPr id="65" name="Shape 65"/>
        <p:cNvGrpSpPr/>
        <p:nvPr/>
      </p:nvGrpSpPr>
      <p:grpSpPr>
        <a:xfrm>
          <a:off x="0" y="0"/>
          <a:ext cx="0" cy="0"/>
          <a:chOff x="0" y="0"/>
          <a:chExt cx="0" cy="0"/>
        </a:xfrm>
      </p:grpSpPr>
      <p:sp>
        <p:nvSpPr>
          <p:cNvPr id="66" name="Shape 66"/>
          <p:cNvSpPr/>
          <p:nvPr/>
        </p:nvSpPr>
        <p:spPr>
          <a:xfrm>
            <a:off x="0" y="0"/>
            <a:ext cx="9144000" cy="51435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67" name="Shape 67"/>
          <p:cNvSpPr/>
          <p:nvPr/>
        </p:nvSpPr>
        <p:spPr>
          <a:xfrm rot="5400000">
            <a:off x="-47550" y="1761940"/>
            <a:ext cx="857100" cy="762000"/>
          </a:xfrm>
          <a:prstGeom prst="triangle">
            <a:avLst>
              <a:gd fmla="val 50000" name="adj"/>
            </a:avLst>
          </a:prstGeom>
          <a:solidFill>
            <a:srgbClr val="CCCCCC"/>
          </a:solidFill>
          <a:ln>
            <a:noFill/>
          </a:ln>
        </p:spPr>
        <p:txBody>
          <a:bodyPr anchorCtr="0" anchor="ctr" bIns="91425" lIns="91425" rIns="91425" tIns="91425">
            <a:noAutofit/>
          </a:bodyPr>
          <a:lstStyle/>
          <a:p>
            <a:pPr lvl="0">
              <a:spcBef>
                <a:spcPts val="0"/>
              </a:spcBef>
              <a:buNone/>
            </a:pPr>
            <a:r>
              <a:t/>
            </a:r>
            <a:endParaRPr/>
          </a:p>
        </p:txBody>
      </p:sp>
      <p:sp>
        <p:nvSpPr>
          <p:cNvPr id="68" name="Shape 68"/>
          <p:cNvSpPr/>
          <p:nvPr/>
        </p:nvSpPr>
        <p:spPr>
          <a:xfrm rot="5400000">
            <a:off x="-47550" y="47550"/>
            <a:ext cx="857100" cy="762000"/>
          </a:xfrm>
          <a:prstGeom prst="triangle">
            <a:avLst>
              <a:gd fmla="val 50000" name="adj"/>
            </a:avLst>
          </a:prstGeom>
          <a:solidFill>
            <a:srgbClr val="B7B7B7"/>
          </a:solidFill>
          <a:ln>
            <a:noFill/>
          </a:ln>
        </p:spPr>
        <p:txBody>
          <a:bodyPr anchorCtr="0" anchor="ctr" bIns="91425" lIns="91425" rIns="91425" tIns="91425">
            <a:noAutofit/>
          </a:bodyPr>
          <a:lstStyle/>
          <a:p>
            <a:pPr lvl="0">
              <a:spcBef>
                <a:spcPts val="0"/>
              </a:spcBef>
              <a:buNone/>
            </a:pPr>
            <a:r>
              <a:t/>
            </a:r>
            <a:endParaRPr/>
          </a:p>
        </p:txBody>
      </p:sp>
      <p:sp>
        <p:nvSpPr>
          <p:cNvPr id="69" name="Shape 69"/>
          <p:cNvSpPr/>
          <p:nvPr/>
        </p:nvSpPr>
        <p:spPr>
          <a:xfrm rot="-5400000">
            <a:off x="-47416" y="476279"/>
            <a:ext cx="857100" cy="762000"/>
          </a:xfrm>
          <a:prstGeom prst="triangle">
            <a:avLst>
              <a:gd fmla="val 50000" name="adj"/>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70" name="Shape 70"/>
          <p:cNvSpPr/>
          <p:nvPr/>
        </p:nvSpPr>
        <p:spPr>
          <a:xfrm rot="5400000">
            <a:off x="1476378" y="1761940"/>
            <a:ext cx="857100" cy="762000"/>
          </a:xfrm>
          <a:prstGeom prst="triangle">
            <a:avLst>
              <a:gd fmla="val 50000" name="adj"/>
            </a:avLst>
          </a:prstGeom>
          <a:solidFill>
            <a:srgbClr val="CCCCCC"/>
          </a:solidFill>
          <a:ln>
            <a:noFill/>
          </a:ln>
        </p:spPr>
        <p:txBody>
          <a:bodyPr anchorCtr="0" anchor="ctr" bIns="91425" lIns="91425" rIns="91425" tIns="91425">
            <a:noAutofit/>
          </a:bodyPr>
          <a:lstStyle/>
          <a:p>
            <a:pPr lvl="0">
              <a:spcBef>
                <a:spcPts val="0"/>
              </a:spcBef>
              <a:buNone/>
            </a:pPr>
            <a:r>
              <a:t/>
            </a:r>
            <a:endParaRPr/>
          </a:p>
        </p:txBody>
      </p:sp>
      <p:sp>
        <p:nvSpPr>
          <p:cNvPr id="71" name="Shape 71"/>
          <p:cNvSpPr/>
          <p:nvPr/>
        </p:nvSpPr>
        <p:spPr>
          <a:xfrm rot="-5400000">
            <a:off x="1690749" y="4548000"/>
            <a:ext cx="428700" cy="762000"/>
          </a:xfrm>
          <a:prstGeom prst="rtTriangle">
            <a:avLst/>
          </a:prstGeom>
          <a:solidFill>
            <a:srgbClr val="CCCCCC"/>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rot="-5400000">
            <a:off x="1476512" y="476279"/>
            <a:ext cx="857100" cy="762000"/>
          </a:xfrm>
          <a:prstGeom prst="triangle">
            <a:avLst>
              <a:gd fmla="val 50000" name="adj"/>
            </a:avLst>
          </a:prstGeom>
          <a:solidFill>
            <a:srgbClr val="CCCCCC"/>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flipH="1" rot="-5400000">
            <a:off x="714548" y="1761940"/>
            <a:ext cx="857100" cy="762000"/>
          </a:xfrm>
          <a:prstGeom prst="triangle">
            <a:avLst>
              <a:gd fmla="val 50000" name="adj"/>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rot="5400000">
            <a:off x="-47550" y="904794"/>
            <a:ext cx="857100" cy="762000"/>
          </a:xfrm>
          <a:prstGeom prst="triangle">
            <a:avLst>
              <a:gd fmla="val 50000" name="adj"/>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rot="-5400000">
            <a:off x="1476512" y="1333524"/>
            <a:ext cx="857100" cy="762000"/>
          </a:xfrm>
          <a:prstGeom prst="triangle">
            <a:avLst>
              <a:gd fmla="val 50000" name="adj"/>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76" name="Shape 76"/>
          <p:cNvSpPr/>
          <p:nvPr/>
        </p:nvSpPr>
        <p:spPr>
          <a:xfrm flipH="1" rot="-5400000">
            <a:off x="714548" y="47550"/>
            <a:ext cx="857100" cy="762000"/>
          </a:xfrm>
          <a:prstGeom prst="triangle">
            <a:avLst>
              <a:gd fmla="val 50000" name="adj"/>
            </a:avLst>
          </a:prstGeom>
          <a:solidFill>
            <a:srgbClr val="CCCCCC"/>
          </a:solidFill>
          <a:ln>
            <a:noFill/>
          </a:ln>
        </p:spPr>
        <p:txBody>
          <a:bodyPr anchorCtr="0" anchor="ctr" bIns="91425" lIns="91425" rIns="91425" tIns="91425">
            <a:noAutofit/>
          </a:bodyPr>
          <a:lstStyle/>
          <a:p>
            <a:pPr lvl="0">
              <a:spcBef>
                <a:spcPts val="0"/>
              </a:spcBef>
              <a:buNone/>
            </a:pPr>
            <a:r>
              <a:t/>
            </a:r>
            <a:endParaRPr/>
          </a:p>
        </p:txBody>
      </p:sp>
      <p:sp>
        <p:nvSpPr>
          <p:cNvPr id="77" name="Shape 77"/>
          <p:cNvSpPr/>
          <p:nvPr/>
        </p:nvSpPr>
        <p:spPr>
          <a:xfrm flipH="1" rot="-5400000">
            <a:off x="714548" y="904794"/>
            <a:ext cx="857100" cy="762000"/>
          </a:xfrm>
          <a:prstGeom prst="triangle">
            <a:avLst>
              <a:gd fmla="val 50000" name="adj"/>
            </a:avLst>
          </a:prstGeom>
          <a:solidFill>
            <a:srgbClr val="B7B7B7"/>
          </a:solidFill>
          <a:ln>
            <a:noFill/>
          </a:ln>
        </p:spPr>
        <p:txBody>
          <a:bodyPr anchorCtr="0" anchor="ctr" bIns="91425" lIns="91425" rIns="91425" tIns="91425">
            <a:noAutofit/>
          </a:bodyPr>
          <a:lstStyle/>
          <a:p>
            <a:pPr lvl="0">
              <a:spcBef>
                <a:spcPts val="0"/>
              </a:spcBef>
              <a:buNone/>
            </a:pPr>
            <a:r>
              <a:t/>
            </a:r>
            <a:endParaRPr/>
          </a:p>
        </p:txBody>
      </p:sp>
      <p:sp>
        <p:nvSpPr>
          <p:cNvPr id="78" name="Shape 78"/>
          <p:cNvSpPr/>
          <p:nvPr/>
        </p:nvSpPr>
        <p:spPr>
          <a:xfrm rot="-5400000">
            <a:off x="166783" y="4548000"/>
            <a:ext cx="428700" cy="762000"/>
          </a:xfrm>
          <a:prstGeom prst="rtTriangle">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79" name="Shape 79"/>
          <p:cNvSpPr/>
          <p:nvPr/>
        </p:nvSpPr>
        <p:spPr>
          <a:xfrm flipH="1" rot="-5400000">
            <a:off x="166706" y="-166445"/>
            <a:ext cx="428700" cy="762000"/>
          </a:xfrm>
          <a:prstGeom prst="rtTriangle">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80" name="Shape 80"/>
          <p:cNvSpPr/>
          <p:nvPr/>
        </p:nvSpPr>
        <p:spPr>
          <a:xfrm flipH="1" rot="-5400000">
            <a:off x="1690635" y="-166445"/>
            <a:ext cx="428700" cy="762000"/>
          </a:xfrm>
          <a:prstGeom prst="rtTriangle">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81" name="Shape 81"/>
          <p:cNvSpPr/>
          <p:nvPr/>
        </p:nvSpPr>
        <p:spPr>
          <a:xfrm flipH="1" rot="5400000">
            <a:off x="714336" y="476279"/>
            <a:ext cx="857100" cy="762000"/>
          </a:xfrm>
          <a:prstGeom prst="triangle">
            <a:avLst>
              <a:gd fmla="val 50000" name="adj"/>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82" name="Shape 82"/>
          <p:cNvSpPr/>
          <p:nvPr/>
        </p:nvSpPr>
        <p:spPr>
          <a:xfrm flipH="1" rot="5400000">
            <a:off x="714336" y="1333524"/>
            <a:ext cx="857100" cy="762000"/>
          </a:xfrm>
          <a:prstGeom prst="triangle">
            <a:avLst>
              <a:gd fmla="val 50000" name="adj"/>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83" name="Shape 83"/>
          <p:cNvSpPr/>
          <p:nvPr/>
        </p:nvSpPr>
        <p:spPr>
          <a:xfrm rot="-5400000">
            <a:off x="-47416" y="1333524"/>
            <a:ext cx="857100" cy="762000"/>
          </a:xfrm>
          <a:prstGeom prst="triangle">
            <a:avLst>
              <a:gd fmla="val 50000" name="adj"/>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84" name="Shape 84"/>
          <p:cNvSpPr/>
          <p:nvPr/>
        </p:nvSpPr>
        <p:spPr>
          <a:xfrm rot="5400000">
            <a:off x="1476378" y="47550"/>
            <a:ext cx="857100" cy="762000"/>
          </a:xfrm>
          <a:prstGeom prst="triangle">
            <a:avLst>
              <a:gd fmla="val 50000" name="adj"/>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85" name="Shape 85"/>
          <p:cNvSpPr/>
          <p:nvPr/>
        </p:nvSpPr>
        <p:spPr>
          <a:xfrm rot="5400000">
            <a:off x="1476378" y="904794"/>
            <a:ext cx="857100" cy="762000"/>
          </a:xfrm>
          <a:prstGeom prst="triangle">
            <a:avLst>
              <a:gd fmla="val 50000" name="adj"/>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86" name="Shape 86"/>
          <p:cNvSpPr/>
          <p:nvPr/>
        </p:nvSpPr>
        <p:spPr>
          <a:xfrm flipH="1" rot="5400000">
            <a:off x="928613" y="4548000"/>
            <a:ext cx="428700" cy="762000"/>
          </a:xfrm>
          <a:prstGeom prst="rtTriangle">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87" name="Shape 87"/>
          <p:cNvSpPr/>
          <p:nvPr/>
        </p:nvSpPr>
        <p:spPr>
          <a:xfrm rot="5400000">
            <a:off x="928613" y="-166445"/>
            <a:ext cx="428700" cy="762000"/>
          </a:xfrm>
          <a:prstGeom prst="rtTriangle">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88" name="Shape 88"/>
          <p:cNvSpPr/>
          <p:nvPr/>
        </p:nvSpPr>
        <p:spPr>
          <a:xfrm rot="5400000">
            <a:off x="-47550" y="3476366"/>
            <a:ext cx="857100" cy="762000"/>
          </a:xfrm>
          <a:prstGeom prst="triangle">
            <a:avLst>
              <a:gd fmla="val 50000" name="adj"/>
            </a:avLst>
          </a:prstGeom>
          <a:solidFill>
            <a:srgbClr val="CCCCCC"/>
          </a:solidFill>
          <a:ln>
            <a:noFill/>
          </a:ln>
        </p:spPr>
        <p:txBody>
          <a:bodyPr anchorCtr="0" anchor="ctr" bIns="91425" lIns="91425" rIns="91425" tIns="91425">
            <a:noAutofit/>
          </a:bodyPr>
          <a:lstStyle/>
          <a:p>
            <a:pPr lvl="0">
              <a:spcBef>
                <a:spcPts val="0"/>
              </a:spcBef>
              <a:buNone/>
            </a:pPr>
            <a:r>
              <a:t/>
            </a:r>
            <a:endParaRPr/>
          </a:p>
        </p:txBody>
      </p:sp>
      <p:sp>
        <p:nvSpPr>
          <p:cNvPr id="89" name="Shape 89"/>
          <p:cNvSpPr/>
          <p:nvPr/>
        </p:nvSpPr>
        <p:spPr>
          <a:xfrm rot="-5400000">
            <a:off x="-47416" y="2190705"/>
            <a:ext cx="857100" cy="762000"/>
          </a:xfrm>
          <a:prstGeom prst="triangle">
            <a:avLst>
              <a:gd fmla="val 50000" name="adj"/>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90" name="Shape 90"/>
          <p:cNvSpPr/>
          <p:nvPr/>
        </p:nvSpPr>
        <p:spPr>
          <a:xfrm rot="5400000">
            <a:off x="1476378" y="3476366"/>
            <a:ext cx="857100" cy="762000"/>
          </a:xfrm>
          <a:prstGeom prst="triangle">
            <a:avLst>
              <a:gd fmla="val 50000" name="adj"/>
            </a:avLst>
          </a:prstGeom>
          <a:solidFill>
            <a:srgbClr val="CCCCCC"/>
          </a:solidFill>
          <a:ln>
            <a:noFill/>
          </a:ln>
        </p:spPr>
        <p:txBody>
          <a:bodyPr anchorCtr="0" anchor="ctr" bIns="91425" lIns="91425" rIns="91425" tIns="91425">
            <a:noAutofit/>
          </a:bodyPr>
          <a:lstStyle/>
          <a:p>
            <a:pPr lvl="0">
              <a:spcBef>
                <a:spcPts val="0"/>
              </a:spcBef>
              <a:buNone/>
            </a:pPr>
            <a:r>
              <a:t/>
            </a:r>
            <a:endParaRPr/>
          </a:p>
        </p:txBody>
      </p:sp>
      <p:sp>
        <p:nvSpPr>
          <p:cNvPr id="91" name="Shape 91"/>
          <p:cNvSpPr/>
          <p:nvPr/>
        </p:nvSpPr>
        <p:spPr>
          <a:xfrm rot="-5400000">
            <a:off x="1476512" y="2190705"/>
            <a:ext cx="857100" cy="762000"/>
          </a:xfrm>
          <a:prstGeom prst="triangle">
            <a:avLst>
              <a:gd fmla="val 50000" name="adj"/>
            </a:avLst>
          </a:prstGeom>
          <a:solidFill>
            <a:srgbClr val="EFEFEF"/>
          </a:solidFill>
          <a:ln>
            <a:noFill/>
          </a:ln>
        </p:spPr>
        <p:txBody>
          <a:bodyPr anchorCtr="0" anchor="ctr" bIns="91425" lIns="91425" rIns="91425" tIns="91425">
            <a:noAutofit/>
          </a:bodyPr>
          <a:lstStyle/>
          <a:p>
            <a:pPr lvl="0">
              <a:spcBef>
                <a:spcPts val="0"/>
              </a:spcBef>
              <a:buNone/>
            </a:pPr>
            <a:r>
              <a:t/>
            </a:r>
            <a:endParaRPr/>
          </a:p>
        </p:txBody>
      </p:sp>
      <p:sp>
        <p:nvSpPr>
          <p:cNvPr id="92" name="Shape 92"/>
          <p:cNvSpPr/>
          <p:nvPr/>
        </p:nvSpPr>
        <p:spPr>
          <a:xfrm flipH="1" rot="-5400000">
            <a:off x="714548" y="3476366"/>
            <a:ext cx="857100" cy="762000"/>
          </a:xfrm>
          <a:prstGeom prst="triangle">
            <a:avLst>
              <a:gd fmla="val 50000" name="adj"/>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93" name="Shape 93"/>
          <p:cNvSpPr/>
          <p:nvPr/>
        </p:nvSpPr>
        <p:spPr>
          <a:xfrm rot="5400000">
            <a:off x="-47550" y="2619220"/>
            <a:ext cx="857100" cy="762000"/>
          </a:xfrm>
          <a:prstGeom prst="triangle">
            <a:avLst>
              <a:gd fmla="val 50000" name="adj"/>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94" name="Shape 94"/>
          <p:cNvSpPr/>
          <p:nvPr/>
        </p:nvSpPr>
        <p:spPr>
          <a:xfrm rot="-5400000">
            <a:off x="1476512" y="3047950"/>
            <a:ext cx="857100" cy="762000"/>
          </a:xfrm>
          <a:prstGeom prst="triangle">
            <a:avLst>
              <a:gd fmla="val 50000" name="adj"/>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95" name="Shape 95"/>
          <p:cNvSpPr/>
          <p:nvPr/>
        </p:nvSpPr>
        <p:spPr>
          <a:xfrm flipH="1" rot="-5400000">
            <a:off x="714548" y="2619220"/>
            <a:ext cx="857100" cy="762000"/>
          </a:xfrm>
          <a:prstGeom prst="triangle">
            <a:avLst>
              <a:gd fmla="val 50000" name="adj"/>
            </a:avLst>
          </a:prstGeom>
          <a:solidFill>
            <a:srgbClr val="B7B7B7"/>
          </a:solidFill>
          <a:ln>
            <a:noFill/>
          </a:ln>
        </p:spPr>
        <p:txBody>
          <a:bodyPr anchorCtr="0" anchor="ctr" bIns="91425" lIns="91425" rIns="91425" tIns="91425">
            <a:noAutofit/>
          </a:bodyPr>
          <a:lstStyle/>
          <a:p>
            <a:pPr lvl="0">
              <a:spcBef>
                <a:spcPts val="0"/>
              </a:spcBef>
              <a:buNone/>
            </a:pPr>
            <a:r>
              <a:t/>
            </a:r>
            <a:endParaRPr/>
          </a:p>
        </p:txBody>
      </p:sp>
      <p:sp>
        <p:nvSpPr>
          <p:cNvPr id="96" name="Shape 96"/>
          <p:cNvSpPr/>
          <p:nvPr/>
        </p:nvSpPr>
        <p:spPr>
          <a:xfrm flipH="1" rot="5400000">
            <a:off x="714336" y="2190705"/>
            <a:ext cx="857100" cy="762000"/>
          </a:xfrm>
          <a:prstGeom prst="triangle">
            <a:avLst>
              <a:gd fmla="val 50000" name="adj"/>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97" name="Shape 97"/>
          <p:cNvSpPr/>
          <p:nvPr/>
        </p:nvSpPr>
        <p:spPr>
          <a:xfrm flipH="1" rot="5400000">
            <a:off x="714336" y="3047950"/>
            <a:ext cx="857100" cy="762000"/>
          </a:xfrm>
          <a:prstGeom prst="triangle">
            <a:avLst>
              <a:gd fmla="val 50000" name="adj"/>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98" name="Shape 98"/>
          <p:cNvSpPr/>
          <p:nvPr/>
        </p:nvSpPr>
        <p:spPr>
          <a:xfrm rot="-5400000">
            <a:off x="-47416" y="3047950"/>
            <a:ext cx="857100" cy="762000"/>
          </a:xfrm>
          <a:prstGeom prst="triangle">
            <a:avLst>
              <a:gd fmla="val 50000" name="adj"/>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99" name="Shape 99"/>
          <p:cNvSpPr/>
          <p:nvPr/>
        </p:nvSpPr>
        <p:spPr>
          <a:xfrm rot="5400000">
            <a:off x="1476378" y="2619220"/>
            <a:ext cx="857100" cy="762000"/>
          </a:xfrm>
          <a:prstGeom prst="triangle">
            <a:avLst>
              <a:gd fmla="val 50000" name="adj"/>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100" name="Shape 100"/>
          <p:cNvSpPr/>
          <p:nvPr/>
        </p:nvSpPr>
        <p:spPr>
          <a:xfrm rot="-5400000">
            <a:off x="-47416" y="3905326"/>
            <a:ext cx="857100" cy="762000"/>
          </a:xfrm>
          <a:prstGeom prst="triangle">
            <a:avLst>
              <a:gd fmla="val 50000" name="adj"/>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01" name="Shape 101"/>
          <p:cNvSpPr/>
          <p:nvPr/>
        </p:nvSpPr>
        <p:spPr>
          <a:xfrm rot="-5400000">
            <a:off x="1476512" y="3905326"/>
            <a:ext cx="857100" cy="762000"/>
          </a:xfrm>
          <a:prstGeom prst="triangle">
            <a:avLst>
              <a:gd fmla="val 50000" name="adj"/>
            </a:avLst>
          </a:prstGeom>
          <a:solidFill>
            <a:srgbClr val="EFEFEF"/>
          </a:solidFill>
          <a:ln>
            <a:noFill/>
          </a:ln>
        </p:spPr>
        <p:txBody>
          <a:bodyPr anchorCtr="0" anchor="ctr" bIns="91425" lIns="91425" rIns="91425" tIns="91425">
            <a:noAutofit/>
          </a:bodyPr>
          <a:lstStyle/>
          <a:p>
            <a:pPr lvl="0">
              <a:spcBef>
                <a:spcPts val="0"/>
              </a:spcBef>
              <a:buNone/>
            </a:pPr>
            <a:r>
              <a:t/>
            </a:r>
            <a:endParaRPr/>
          </a:p>
        </p:txBody>
      </p:sp>
      <p:sp>
        <p:nvSpPr>
          <p:cNvPr id="102" name="Shape 102"/>
          <p:cNvSpPr/>
          <p:nvPr/>
        </p:nvSpPr>
        <p:spPr>
          <a:xfrm rot="5400000">
            <a:off x="-47550" y="4333841"/>
            <a:ext cx="857100" cy="762000"/>
          </a:xfrm>
          <a:prstGeom prst="triangle">
            <a:avLst>
              <a:gd fmla="val 50000" name="adj"/>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103" name="Shape 103"/>
          <p:cNvSpPr/>
          <p:nvPr/>
        </p:nvSpPr>
        <p:spPr>
          <a:xfrm flipH="1" rot="-5400000">
            <a:off x="714548" y="4333841"/>
            <a:ext cx="857100" cy="762000"/>
          </a:xfrm>
          <a:prstGeom prst="triangle">
            <a:avLst>
              <a:gd fmla="val 50000" name="adj"/>
            </a:avLst>
          </a:prstGeom>
          <a:solidFill>
            <a:srgbClr val="B7B7B7"/>
          </a:solidFill>
          <a:ln>
            <a:noFill/>
          </a:ln>
        </p:spPr>
        <p:txBody>
          <a:bodyPr anchorCtr="0" anchor="ctr" bIns="91425" lIns="91425" rIns="91425" tIns="91425">
            <a:noAutofit/>
          </a:bodyPr>
          <a:lstStyle/>
          <a:p>
            <a:pPr lvl="0">
              <a:spcBef>
                <a:spcPts val="0"/>
              </a:spcBef>
              <a:buNone/>
            </a:pPr>
            <a:r>
              <a:t/>
            </a:r>
            <a:endParaRPr/>
          </a:p>
        </p:txBody>
      </p:sp>
      <p:sp>
        <p:nvSpPr>
          <p:cNvPr id="104" name="Shape 104"/>
          <p:cNvSpPr/>
          <p:nvPr/>
        </p:nvSpPr>
        <p:spPr>
          <a:xfrm flipH="1" rot="5400000">
            <a:off x="714336" y="3905326"/>
            <a:ext cx="857100" cy="762000"/>
          </a:xfrm>
          <a:prstGeom prst="triangle">
            <a:avLst>
              <a:gd fmla="val 50000" name="adj"/>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105" name="Shape 105"/>
          <p:cNvSpPr/>
          <p:nvPr/>
        </p:nvSpPr>
        <p:spPr>
          <a:xfrm rot="5400000">
            <a:off x="1476415" y="4333549"/>
            <a:ext cx="857100" cy="762000"/>
          </a:xfrm>
          <a:prstGeom prst="triangle">
            <a:avLst>
              <a:gd fmla="val 50000" name="adj"/>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106" name="Shape 106"/>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 sz="1000">
                <a:solidFill>
                  <a:srgbClr val="616161"/>
                </a:solidFil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5">
    <p:bg>
      <p:bgPr>
        <a:solidFill>
          <a:srgbClr val="FFFFFF"/>
        </a:solidFill>
      </p:bgPr>
    </p:bg>
    <p:spTree>
      <p:nvGrpSpPr>
        <p:cNvPr id="107" name="Shape 107"/>
        <p:cNvGrpSpPr/>
        <p:nvPr/>
      </p:nvGrpSpPr>
      <p:grpSpPr>
        <a:xfrm>
          <a:off x="0" y="0"/>
          <a:ext cx="0" cy="0"/>
          <a:chOff x="0" y="0"/>
          <a:chExt cx="0" cy="0"/>
        </a:xfrm>
      </p:grpSpPr>
      <p:sp>
        <p:nvSpPr>
          <p:cNvPr id="108" name="Shape 108"/>
          <p:cNvSpPr/>
          <p:nvPr/>
        </p:nvSpPr>
        <p:spPr>
          <a:xfrm>
            <a:off x="0" y="0"/>
            <a:ext cx="9144000" cy="5143500"/>
          </a:xfrm>
          <a:prstGeom prst="rect">
            <a:avLst/>
          </a:prstGeom>
          <a:solidFill>
            <a:srgbClr val="000000"/>
          </a:solidFill>
          <a:ln>
            <a:noFill/>
          </a:ln>
        </p:spPr>
        <p:txBody>
          <a:bodyPr anchorCtr="0" anchor="ctr" bIns="91425" lIns="91425" rIns="91425" tIns="91425">
            <a:noAutofit/>
          </a:bodyPr>
          <a:lstStyle/>
          <a:p>
            <a:pPr lvl="0">
              <a:spcBef>
                <a:spcPts val="0"/>
              </a:spcBef>
              <a:buNone/>
            </a:pPr>
            <a:r>
              <a:t/>
            </a:r>
            <a:endParaRPr/>
          </a:p>
        </p:txBody>
      </p:sp>
      <p:sp>
        <p:nvSpPr>
          <p:cNvPr id="109" name="Shape 109"/>
          <p:cNvSpPr/>
          <p:nvPr/>
        </p:nvSpPr>
        <p:spPr>
          <a:xfrm>
            <a:off x="3047650" y="0"/>
            <a:ext cx="6096300" cy="51435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10" name="Shape 110"/>
          <p:cNvSpPr/>
          <p:nvPr/>
        </p:nvSpPr>
        <p:spPr>
          <a:xfrm>
            <a:off x="233611" y="201310"/>
            <a:ext cx="381600" cy="381899"/>
          </a:xfrm>
          <a:prstGeom prst="flowChartDelay">
            <a:avLst/>
          </a:prstGeom>
          <a:solidFill>
            <a:srgbClr val="434343">
              <a:alpha val="45490"/>
            </a:srgbClr>
          </a:solidFill>
          <a:ln>
            <a:noFill/>
          </a:ln>
        </p:spPr>
        <p:txBody>
          <a:bodyPr anchorCtr="0" anchor="ctr" bIns="91425" lIns="91425" rIns="91425" tIns="91425">
            <a:noAutofit/>
          </a:bodyPr>
          <a:lstStyle/>
          <a:p>
            <a:pPr lvl="0">
              <a:spcBef>
                <a:spcPts val="0"/>
              </a:spcBef>
              <a:buNone/>
            </a:pPr>
            <a:r>
              <a:t/>
            </a:r>
            <a:endParaRPr/>
          </a:p>
        </p:txBody>
      </p:sp>
      <p:sp>
        <p:nvSpPr>
          <p:cNvPr id="111" name="Shape 111"/>
          <p:cNvSpPr/>
          <p:nvPr/>
        </p:nvSpPr>
        <p:spPr>
          <a:xfrm>
            <a:off x="136241" y="201310"/>
            <a:ext cx="381600" cy="381899"/>
          </a:xfrm>
          <a:prstGeom prst="flowChartDelay">
            <a:avLst/>
          </a:prstGeom>
          <a:solidFill>
            <a:srgbClr val="666666">
              <a:alpha val="27840"/>
            </a:srgbClr>
          </a:solidFill>
          <a:ln>
            <a:noFill/>
          </a:ln>
        </p:spPr>
        <p:txBody>
          <a:bodyPr anchorCtr="0" anchor="ctr" bIns="91425" lIns="91425" rIns="91425" tIns="91425">
            <a:noAutofit/>
          </a:bodyPr>
          <a:lstStyle/>
          <a:p>
            <a:pPr lvl="0">
              <a:spcBef>
                <a:spcPts val="0"/>
              </a:spcBef>
              <a:buNone/>
            </a:pPr>
            <a:r>
              <a:t/>
            </a:r>
            <a:endParaRPr/>
          </a:p>
        </p:txBody>
      </p:sp>
      <p:sp>
        <p:nvSpPr>
          <p:cNvPr id="112" name="Shape 112"/>
          <p:cNvSpPr/>
          <p:nvPr/>
        </p:nvSpPr>
        <p:spPr>
          <a:xfrm>
            <a:off x="-11" y="201310"/>
            <a:ext cx="381600" cy="381899"/>
          </a:xfrm>
          <a:prstGeom prst="flowChartDelay">
            <a:avLst/>
          </a:prstGeom>
          <a:solidFill>
            <a:srgbClr val="434343"/>
          </a:solidFill>
          <a:ln>
            <a:noFill/>
          </a:ln>
        </p:spPr>
        <p:txBody>
          <a:bodyPr anchorCtr="0" anchor="ctr" bIns="91425" lIns="91425" rIns="91425" tIns="91425">
            <a:noAutofit/>
          </a:bodyPr>
          <a:lstStyle/>
          <a:p>
            <a:pPr lvl="0">
              <a:spcBef>
                <a:spcPts val="0"/>
              </a:spcBef>
              <a:buNone/>
            </a:pPr>
            <a:r>
              <a:t/>
            </a:r>
            <a:endParaRPr/>
          </a:p>
        </p:txBody>
      </p:sp>
      <p:sp>
        <p:nvSpPr>
          <p:cNvPr id="113" name="Shape 113"/>
          <p:cNvSpPr txBox="1"/>
          <p:nvPr>
            <p:ph type="title"/>
          </p:nvPr>
        </p:nvSpPr>
        <p:spPr>
          <a:xfrm>
            <a:off x="233600" y="829550"/>
            <a:ext cx="2566200" cy="892500"/>
          </a:xfrm>
          <a:prstGeom prst="rect">
            <a:avLst/>
          </a:prstGeom>
          <a:noFill/>
        </p:spPr>
        <p:txBody>
          <a:bodyPr anchorCtr="0" anchor="b" bIns="91425" lIns="91425" rIns="91425" tIns="91425"/>
          <a:lstStyle>
            <a:lvl1pPr lvl="0" algn="l">
              <a:lnSpc>
                <a:spcPct val="100000"/>
              </a:lnSpc>
              <a:spcBef>
                <a:spcPts val="0"/>
              </a:spcBef>
              <a:spcAft>
                <a:spcPts val="0"/>
              </a:spcAft>
              <a:buNone/>
              <a:defRPr b="1" sz="2100">
                <a:solidFill>
                  <a:srgbClr val="FFFFFF"/>
                </a:solidFill>
              </a:defRPr>
            </a:lvl1pPr>
            <a:lvl2pPr lvl="1" algn="l">
              <a:lnSpc>
                <a:spcPct val="100000"/>
              </a:lnSpc>
              <a:spcBef>
                <a:spcPts val="0"/>
              </a:spcBef>
              <a:spcAft>
                <a:spcPts val="0"/>
              </a:spcAft>
              <a:buNone/>
              <a:defRPr b="1" sz="2100">
                <a:solidFill>
                  <a:srgbClr val="FFFFFF"/>
                </a:solidFill>
              </a:defRPr>
            </a:lvl2pPr>
            <a:lvl3pPr lvl="2" algn="l">
              <a:lnSpc>
                <a:spcPct val="100000"/>
              </a:lnSpc>
              <a:spcBef>
                <a:spcPts val="0"/>
              </a:spcBef>
              <a:spcAft>
                <a:spcPts val="0"/>
              </a:spcAft>
              <a:buNone/>
              <a:defRPr b="1" sz="2100">
                <a:solidFill>
                  <a:srgbClr val="FFFFFF"/>
                </a:solidFill>
              </a:defRPr>
            </a:lvl3pPr>
            <a:lvl4pPr lvl="3" algn="l">
              <a:lnSpc>
                <a:spcPct val="100000"/>
              </a:lnSpc>
              <a:spcBef>
                <a:spcPts val="0"/>
              </a:spcBef>
              <a:spcAft>
                <a:spcPts val="0"/>
              </a:spcAft>
              <a:buNone/>
              <a:defRPr b="1" sz="2100">
                <a:solidFill>
                  <a:srgbClr val="FFFFFF"/>
                </a:solidFill>
              </a:defRPr>
            </a:lvl4pPr>
            <a:lvl5pPr lvl="4" algn="l">
              <a:lnSpc>
                <a:spcPct val="100000"/>
              </a:lnSpc>
              <a:spcBef>
                <a:spcPts val="0"/>
              </a:spcBef>
              <a:spcAft>
                <a:spcPts val="0"/>
              </a:spcAft>
              <a:buNone/>
              <a:defRPr b="1" sz="2100">
                <a:solidFill>
                  <a:srgbClr val="FFFFFF"/>
                </a:solidFill>
              </a:defRPr>
            </a:lvl5pPr>
            <a:lvl6pPr lvl="5" algn="l">
              <a:lnSpc>
                <a:spcPct val="100000"/>
              </a:lnSpc>
              <a:spcBef>
                <a:spcPts val="0"/>
              </a:spcBef>
              <a:spcAft>
                <a:spcPts val="0"/>
              </a:spcAft>
              <a:buNone/>
              <a:defRPr b="1" sz="2100">
                <a:solidFill>
                  <a:srgbClr val="FFFFFF"/>
                </a:solidFill>
              </a:defRPr>
            </a:lvl6pPr>
            <a:lvl7pPr lvl="6" algn="l">
              <a:lnSpc>
                <a:spcPct val="100000"/>
              </a:lnSpc>
              <a:spcBef>
                <a:spcPts val="0"/>
              </a:spcBef>
              <a:spcAft>
                <a:spcPts val="0"/>
              </a:spcAft>
              <a:buNone/>
              <a:defRPr b="1" sz="2100">
                <a:solidFill>
                  <a:srgbClr val="FFFFFF"/>
                </a:solidFill>
              </a:defRPr>
            </a:lvl7pPr>
            <a:lvl8pPr lvl="7" algn="l">
              <a:lnSpc>
                <a:spcPct val="100000"/>
              </a:lnSpc>
              <a:spcBef>
                <a:spcPts val="0"/>
              </a:spcBef>
              <a:spcAft>
                <a:spcPts val="0"/>
              </a:spcAft>
              <a:buNone/>
              <a:defRPr b="1" sz="2100">
                <a:solidFill>
                  <a:srgbClr val="FFFFFF"/>
                </a:solidFill>
              </a:defRPr>
            </a:lvl8pPr>
            <a:lvl9pPr lvl="8" algn="l">
              <a:lnSpc>
                <a:spcPct val="100000"/>
              </a:lnSpc>
              <a:spcBef>
                <a:spcPts val="0"/>
              </a:spcBef>
              <a:spcAft>
                <a:spcPts val="0"/>
              </a:spcAft>
              <a:buNone/>
              <a:defRPr b="1" sz="2100">
                <a:solidFill>
                  <a:srgbClr val="FFFFFF"/>
                </a:solidFill>
              </a:defRPr>
            </a:lvl9pPr>
          </a:lstStyle>
          <a:p/>
        </p:txBody>
      </p:sp>
      <p:sp>
        <p:nvSpPr>
          <p:cNvPr id="114" name="Shape 114"/>
          <p:cNvSpPr txBox="1"/>
          <p:nvPr>
            <p:ph idx="1" type="body"/>
          </p:nvPr>
        </p:nvSpPr>
        <p:spPr>
          <a:xfrm>
            <a:off x="233600" y="1798300"/>
            <a:ext cx="2566200" cy="2977200"/>
          </a:xfrm>
          <a:prstGeom prst="rect">
            <a:avLst/>
          </a:prstGeom>
          <a:noFill/>
        </p:spPr>
        <p:txBody>
          <a:bodyPr anchorCtr="0" anchor="t" bIns="91425" lIns="91425" rIns="91425" tIns="91425"/>
          <a:lstStyle>
            <a:lvl1pPr lvl="0" algn="l">
              <a:lnSpc>
                <a:spcPct val="115000"/>
              </a:lnSpc>
              <a:spcBef>
                <a:spcPts val="0"/>
              </a:spcBef>
              <a:spcAft>
                <a:spcPts val="1600"/>
              </a:spcAft>
              <a:buClr>
                <a:srgbClr val="FFFFFF"/>
              </a:buClr>
              <a:buSzPct val="100000"/>
              <a:defRPr sz="1400">
                <a:solidFill>
                  <a:srgbClr val="FFFFFF"/>
                </a:solidFill>
              </a:defRPr>
            </a:lvl1pPr>
            <a:lvl2pPr lvl="1" algn="l">
              <a:lnSpc>
                <a:spcPct val="115000"/>
              </a:lnSpc>
              <a:spcBef>
                <a:spcPts val="0"/>
              </a:spcBef>
              <a:spcAft>
                <a:spcPts val="1600"/>
              </a:spcAft>
              <a:buClr>
                <a:srgbClr val="FFFFFF"/>
              </a:buClr>
              <a:buSzPct val="100000"/>
              <a:defRPr sz="1200">
                <a:solidFill>
                  <a:srgbClr val="FFFFFF"/>
                </a:solidFill>
              </a:defRPr>
            </a:lvl2pPr>
            <a:lvl3pPr lvl="2" algn="l">
              <a:lnSpc>
                <a:spcPct val="115000"/>
              </a:lnSpc>
              <a:spcBef>
                <a:spcPts val="0"/>
              </a:spcBef>
              <a:spcAft>
                <a:spcPts val="1600"/>
              </a:spcAft>
              <a:buClr>
                <a:srgbClr val="FFFFFF"/>
              </a:buClr>
              <a:buSzPct val="100000"/>
              <a:defRPr sz="1200">
                <a:solidFill>
                  <a:srgbClr val="FFFFFF"/>
                </a:solidFill>
              </a:defRPr>
            </a:lvl3pPr>
            <a:lvl4pPr lvl="3" algn="l">
              <a:lnSpc>
                <a:spcPct val="115000"/>
              </a:lnSpc>
              <a:spcBef>
                <a:spcPts val="0"/>
              </a:spcBef>
              <a:spcAft>
                <a:spcPts val="1600"/>
              </a:spcAft>
              <a:buClr>
                <a:srgbClr val="FFFFFF"/>
              </a:buClr>
              <a:buSzPct val="100000"/>
              <a:defRPr sz="1200">
                <a:solidFill>
                  <a:srgbClr val="FFFFFF"/>
                </a:solidFill>
              </a:defRPr>
            </a:lvl4pPr>
            <a:lvl5pPr lvl="4" algn="l">
              <a:lnSpc>
                <a:spcPct val="115000"/>
              </a:lnSpc>
              <a:spcBef>
                <a:spcPts val="0"/>
              </a:spcBef>
              <a:spcAft>
                <a:spcPts val="1600"/>
              </a:spcAft>
              <a:buClr>
                <a:srgbClr val="FFFFFF"/>
              </a:buClr>
              <a:buSzPct val="100000"/>
              <a:defRPr sz="1200">
                <a:solidFill>
                  <a:srgbClr val="FFFFFF"/>
                </a:solidFill>
              </a:defRPr>
            </a:lvl5pPr>
            <a:lvl6pPr lvl="5" algn="l">
              <a:lnSpc>
                <a:spcPct val="115000"/>
              </a:lnSpc>
              <a:spcBef>
                <a:spcPts val="0"/>
              </a:spcBef>
              <a:spcAft>
                <a:spcPts val="1600"/>
              </a:spcAft>
              <a:buClr>
                <a:srgbClr val="FFFFFF"/>
              </a:buClr>
              <a:buSzPct val="100000"/>
              <a:defRPr sz="1200">
                <a:solidFill>
                  <a:srgbClr val="FFFFFF"/>
                </a:solidFill>
              </a:defRPr>
            </a:lvl6pPr>
            <a:lvl7pPr lvl="6" algn="l">
              <a:lnSpc>
                <a:spcPct val="115000"/>
              </a:lnSpc>
              <a:spcBef>
                <a:spcPts val="0"/>
              </a:spcBef>
              <a:spcAft>
                <a:spcPts val="1600"/>
              </a:spcAft>
              <a:buClr>
                <a:srgbClr val="FFFFFF"/>
              </a:buClr>
              <a:buSzPct val="100000"/>
              <a:defRPr sz="1200">
                <a:solidFill>
                  <a:srgbClr val="FFFFFF"/>
                </a:solidFill>
              </a:defRPr>
            </a:lvl7pPr>
            <a:lvl8pPr lvl="7" algn="l">
              <a:lnSpc>
                <a:spcPct val="115000"/>
              </a:lnSpc>
              <a:spcBef>
                <a:spcPts val="0"/>
              </a:spcBef>
              <a:spcAft>
                <a:spcPts val="1600"/>
              </a:spcAft>
              <a:buClr>
                <a:srgbClr val="FFFFFF"/>
              </a:buClr>
              <a:buSzPct val="100000"/>
              <a:defRPr sz="1200">
                <a:solidFill>
                  <a:srgbClr val="FFFFFF"/>
                </a:solidFill>
              </a:defRPr>
            </a:lvl8pPr>
            <a:lvl9pPr lvl="8" algn="l">
              <a:lnSpc>
                <a:spcPct val="115000"/>
              </a:lnSpc>
              <a:spcBef>
                <a:spcPts val="0"/>
              </a:spcBef>
              <a:spcAft>
                <a:spcPts val="1600"/>
              </a:spcAft>
              <a:buClr>
                <a:srgbClr val="FFFFFF"/>
              </a:buClr>
              <a:buSzPct val="100000"/>
              <a:defRPr sz="1200">
                <a:solidFill>
                  <a:srgbClr val="FFFFFF"/>
                </a:solidFill>
              </a:defRPr>
            </a:lvl9pPr>
          </a:lstStyle>
          <a:p/>
        </p:txBody>
      </p:sp>
      <p:sp>
        <p:nvSpPr>
          <p:cNvPr id="115" name="Shape 115"/>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 sz="1000">
                <a:solidFill>
                  <a:srgbClr val="616161"/>
                </a:solidFil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6">
    <p:bg>
      <p:bgPr>
        <a:solidFill>
          <a:srgbClr val="FFFFFF"/>
        </a:solidFill>
      </p:bgPr>
    </p:bg>
    <p:spTree>
      <p:nvGrpSpPr>
        <p:cNvPr id="116" name="Shape 116"/>
        <p:cNvGrpSpPr/>
        <p:nvPr/>
      </p:nvGrpSpPr>
      <p:grpSpPr>
        <a:xfrm>
          <a:off x="0" y="0"/>
          <a:ext cx="0" cy="0"/>
          <a:chOff x="0" y="0"/>
          <a:chExt cx="0" cy="0"/>
        </a:xfrm>
      </p:grpSpPr>
      <p:sp>
        <p:nvSpPr>
          <p:cNvPr id="117" name="Shape 117"/>
          <p:cNvSpPr/>
          <p:nvPr/>
        </p:nvSpPr>
        <p:spPr>
          <a:xfrm>
            <a:off x="0" y="0"/>
            <a:ext cx="9144000" cy="51435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18" name="Shape 118"/>
          <p:cNvSpPr/>
          <p:nvPr/>
        </p:nvSpPr>
        <p:spPr>
          <a:xfrm>
            <a:off x="0" y="0"/>
            <a:ext cx="6096299" cy="51435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grpSp>
        <p:nvGrpSpPr>
          <p:cNvPr id="119" name="Shape 119"/>
          <p:cNvGrpSpPr/>
          <p:nvPr/>
        </p:nvGrpSpPr>
        <p:grpSpPr>
          <a:xfrm>
            <a:off x="6096350" y="0"/>
            <a:ext cx="3047700" cy="431399"/>
            <a:chOff x="6096400" y="0"/>
            <a:chExt cx="3047700" cy="431399"/>
          </a:xfrm>
        </p:grpSpPr>
        <p:sp>
          <p:nvSpPr>
            <p:cNvPr id="120" name="Shape 120"/>
            <p:cNvSpPr/>
            <p:nvPr/>
          </p:nvSpPr>
          <p:spPr>
            <a:xfrm>
              <a:off x="6096400" y="0"/>
              <a:ext cx="3047700" cy="215700"/>
            </a:xfrm>
            <a:prstGeom prst="rect">
              <a:avLst/>
            </a:prstGeom>
            <a:solidFill>
              <a:srgbClr val="6AA84F"/>
            </a:solidFill>
            <a:ln>
              <a:noFill/>
            </a:ln>
          </p:spPr>
          <p:txBody>
            <a:bodyPr anchorCtr="0" anchor="ctr" bIns="91425" lIns="91425" rIns="91425" tIns="91425">
              <a:noAutofit/>
            </a:bodyPr>
            <a:lstStyle/>
            <a:p>
              <a:pPr lvl="0">
                <a:spcBef>
                  <a:spcPts val="0"/>
                </a:spcBef>
                <a:buNone/>
              </a:pPr>
              <a:r>
                <a:t/>
              </a:r>
              <a:endParaRPr/>
            </a:p>
          </p:txBody>
        </p:sp>
        <p:sp>
          <p:nvSpPr>
            <p:cNvPr id="121" name="Shape 121"/>
            <p:cNvSpPr/>
            <p:nvPr/>
          </p:nvSpPr>
          <p:spPr>
            <a:xfrm>
              <a:off x="6096400" y="215699"/>
              <a:ext cx="3047700" cy="215700"/>
            </a:xfrm>
            <a:prstGeom prst="rect">
              <a:avLst/>
            </a:prstGeom>
            <a:solidFill>
              <a:srgbClr val="FFF2CC"/>
            </a:solidFill>
            <a:ln>
              <a:noFill/>
            </a:ln>
          </p:spPr>
          <p:txBody>
            <a:bodyPr anchorCtr="0" anchor="ctr" bIns="91425" lIns="91425" rIns="91425" tIns="91425">
              <a:noAutofit/>
            </a:bodyPr>
            <a:lstStyle/>
            <a:p>
              <a:pPr lvl="0">
                <a:spcBef>
                  <a:spcPts val="0"/>
                </a:spcBef>
                <a:buNone/>
              </a:pPr>
              <a:r>
                <a:t/>
              </a:r>
              <a:endParaRPr/>
            </a:p>
          </p:txBody>
        </p:sp>
        <p:sp>
          <p:nvSpPr>
            <p:cNvPr id="122" name="Shape 122"/>
            <p:cNvSpPr/>
            <p:nvPr/>
          </p:nvSpPr>
          <p:spPr>
            <a:xfrm>
              <a:off x="6096400" y="215702"/>
              <a:ext cx="3047700" cy="55800"/>
            </a:xfrm>
            <a:prstGeom prst="rect">
              <a:avLst/>
            </a:prstGeom>
            <a:solidFill>
              <a:srgbClr val="38761D"/>
            </a:solidFill>
            <a:ln>
              <a:noFill/>
            </a:ln>
          </p:spPr>
          <p:txBody>
            <a:bodyPr anchorCtr="0" anchor="ctr" bIns="91425" lIns="91425" rIns="91425" tIns="91425">
              <a:noAutofit/>
            </a:bodyPr>
            <a:lstStyle/>
            <a:p>
              <a:pPr lvl="0">
                <a:spcBef>
                  <a:spcPts val="0"/>
                </a:spcBef>
                <a:buNone/>
              </a:pPr>
              <a:r>
                <a:t/>
              </a:r>
              <a:endParaRPr/>
            </a:p>
          </p:txBody>
        </p:sp>
      </p:grpSp>
      <p:sp>
        <p:nvSpPr>
          <p:cNvPr id="123" name="Shape 123"/>
          <p:cNvSpPr txBox="1"/>
          <p:nvPr>
            <p:ph type="title"/>
          </p:nvPr>
        </p:nvSpPr>
        <p:spPr>
          <a:xfrm>
            <a:off x="6293125" y="554050"/>
            <a:ext cx="2665500" cy="1370100"/>
          </a:xfrm>
          <a:prstGeom prst="rect">
            <a:avLst/>
          </a:prstGeom>
          <a:noFill/>
        </p:spPr>
        <p:txBody>
          <a:bodyPr anchorCtr="0" anchor="b" bIns="91425" lIns="91425" rIns="91425" tIns="91425"/>
          <a:lstStyle>
            <a:lvl1pPr lvl="0" algn="l">
              <a:lnSpc>
                <a:spcPct val="100000"/>
              </a:lnSpc>
              <a:spcBef>
                <a:spcPts val="0"/>
              </a:spcBef>
              <a:spcAft>
                <a:spcPts val="0"/>
              </a:spcAft>
              <a:buNone/>
              <a:defRPr b="1" sz="2400">
                <a:solidFill>
                  <a:srgbClr val="212121"/>
                </a:solidFill>
              </a:defRPr>
            </a:lvl1pPr>
            <a:lvl2pPr lvl="1" algn="l">
              <a:lnSpc>
                <a:spcPct val="100000"/>
              </a:lnSpc>
              <a:spcBef>
                <a:spcPts val="0"/>
              </a:spcBef>
              <a:spcAft>
                <a:spcPts val="0"/>
              </a:spcAft>
              <a:buNone/>
              <a:defRPr b="1" sz="2400">
                <a:solidFill>
                  <a:srgbClr val="212121"/>
                </a:solidFill>
              </a:defRPr>
            </a:lvl2pPr>
            <a:lvl3pPr lvl="2" algn="l">
              <a:lnSpc>
                <a:spcPct val="100000"/>
              </a:lnSpc>
              <a:spcBef>
                <a:spcPts val="0"/>
              </a:spcBef>
              <a:spcAft>
                <a:spcPts val="0"/>
              </a:spcAft>
              <a:buNone/>
              <a:defRPr b="1" sz="2400">
                <a:solidFill>
                  <a:srgbClr val="212121"/>
                </a:solidFill>
              </a:defRPr>
            </a:lvl3pPr>
            <a:lvl4pPr lvl="3" algn="l">
              <a:lnSpc>
                <a:spcPct val="100000"/>
              </a:lnSpc>
              <a:spcBef>
                <a:spcPts val="0"/>
              </a:spcBef>
              <a:spcAft>
                <a:spcPts val="0"/>
              </a:spcAft>
              <a:buNone/>
              <a:defRPr b="1" sz="2400">
                <a:solidFill>
                  <a:srgbClr val="212121"/>
                </a:solidFill>
              </a:defRPr>
            </a:lvl4pPr>
            <a:lvl5pPr lvl="4" algn="l">
              <a:lnSpc>
                <a:spcPct val="100000"/>
              </a:lnSpc>
              <a:spcBef>
                <a:spcPts val="0"/>
              </a:spcBef>
              <a:spcAft>
                <a:spcPts val="0"/>
              </a:spcAft>
              <a:buNone/>
              <a:defRPr b="1" sz="2400">
                <a:solidFill>
                  <a:srgbClr val="212121"/>
                </a:solidFill>
              </a:defRPr>
            </a:lvl5pPr>
            <a:lvl6pPr lvl="5" algn="l">
              <a:lnSpc>
                <a:spcPct val="100000"/>
              </a:lnSpc>
              <a:spcBef>
                <a:spcPts val="0"/>
              </a:spcBef>
              <a:spcAft>
                <a:spcPts val="0"/>
              </a:spcAft>
              <a:buNone/>
              <a:defRPr b="1" sz="2400">
                <a:solidFill>
                  <a:srgbClr val="212121"/>
                </a:solidFill>
              </a:defRPr>
            </a:lvl6pPr>
            <a:lvl7pPr lvl="6" algn="l">
              <a:lnSpc>
                <a:spcPct val="100000"/>
              </a:lnSpc>
              <a:spcBef>
                <a:spcPts val="0"/>
              </a:spcBef>
              <a:spcAft>
                <a:spcPts val="0"/>
              </a:spcAft>
              <a:buNone/>
              <a:defRPr b="1" sz="2400">
                <a:solidFill>
                  <a:srgbClr val="212121"/>
                </a:solidFill>
              </a:defRPr>
            </a:lvl7pPr>
            <a:lvl8pPr lvl="7" algn="l">
              <a:lnSpc>
                <a:spcPct val="100000"/>
              </a:lnSpc>
              <a:spcBef>
                <a:spcPts val="0"/>
              </a:spcBef>
              <a:spcAft>
                <a:spcPts val="0"/>
              </a:spcAft>
              <a:buNone/>
              <a:defRPr b="1" sz="2400">
                <a:solidFill>
                  <a:srgbClr val="212121"/>
                </a:solidFill>
              </a:defRPr>
            </a:lvl8pPr>
            <a:lvl9pPr lvl="8" algn="l">
              <a:lnSpc>
                <a:spcPct val="100000"/>
              </a:lnSpc>
              <a:spcBef>
                <a:spcPts val="0"/>
              </a:spcBef>
              <a:spcAft>
                <a:spcPts val="0"/>
              </a:spcAft>
              <a:buNone/>
              <a:defRPr b="1" sz="2400">
                <a:solidFill>
                  <a:srgbClr val="212121"/>
                </a:solidFill>
              </a:defRPr>
            </a:lvl9pPr>
          </a:lstStyle>
          <a:p/>
        </p:txBody>
      </p:sp>
      <p:sp>
        <p:nvSpPr>
          <p:cNvPr id="124" name="Shape 124"/>
          <p:cNvSpPr txBox="1"/>
          <p:nvPr>
            <p:ph idx="1" type="body"/>
          </p:nvPr>
        </p:nvSpPr>
        <p:spPr>
          <a:xfrm>
            <a:off x="6293125" y="2000350"/>
            <a:ext cx="2665500" cy="2540100"/>
          </a:xfrm>
          <a:prstGeom prst="rect">
            <a:avLst/>
          </a:prstGeom>
          <a:noFill/>
        </p:spPr>
        <p:txBody>
          <a:bodyPr anchorCtr="0" anchor="t" bIns="91425" lIns="91425" rIns="91425" tIns="91425"/>
          <a:lstStyle>
            <a:lvl1pPr lvl="0" algn="l">
              <a:lnSpc>
                <a:spcPct val="115000"/>
              </a:lnSpc>
              <a:spcBef>
                <a:spcPts val="0"/>
              </a:spcBef>
              <a:spcAft>
                <a:spcPts val="1600"/>
              </a:spcAft>
              <a:buClr>
                <a:srgbClr val="616161"/>
              </a:buClr>
              <a:buSzPct val="100000"/>
              <a:defRPr sz="1400">
                <a:solidFill>
                  <a:srgbClr val="616161"/>
                </a:solidFill>
              </a:defRPr>
            </a:lvl1pPr>
            <a:lvl2pPr lvl="1" algn="l">
              <a:lnSpc>
                <a:spcPct val="115000"/>
              </a:lnSpc>
              <a:spcBef>
                <a:spcPts val="0"/>
              </a:spcBef>
              <a:spcAft>
                <a:spcPts val="1600"/>
              </a:spcAft>
              <a:buClr>
                <a:srgbClr val="616161"/>
              </a:buClr>
              <a:buSzPct val="100000"/>
              <a:defRPr sz="1200">
                <a:solidFill>
                  <a:srgbClr val="616161"/>
                </a:solidFill>
              </a:defRPr>
            </a:lvl2pPr>
            <a:lvl3pPr lvl="2" algn="l">
              <a:lnSpc>
                <a:spcPct val="115000"/>
              </a:lnSpc>
              <a:spcBef>
                <a:spcPts val="0"/>
              </a:spcBef>
              <a:spcAft>
                <a:spcPts val="1600"/>
              </a:spcAft>
              <a:buClr>
                <a:srgbClr val="616161"/>
              </a:buClr>
              <a:buSzPct val="100000"/>
              <a:defRPr sz="1200">
                <a:solidFill>
                  <a:srgbClr val="616161"/>
                </a:solidFill>
              </a:defRPr>
            </a:lvl3pPr>
            <a:lvl4pPr lvl="3" algn="l">
              <a:lnSpc>
                <a:spcPct val="115000"/>
              </a:lnSpc>
              <a:spcBef>
                <a:spcPts val="0"/>
              </a:spcBef>
              <a:spcAft>
                <a:spcPts val="1600"/>
              </a:spcAft>
              <a:buClr>
                <a:srgbClr val="616161"/>
              </a:buClr>
              <a:buSzPct val="100000"/>
              <a:defRPr sz="1200">
                <a:solidFill>
                  <a:srgbClr val="616161"/>
                </a:solidFill>
              </a:defRPr>
            </a:lvl4pPr>
            <a:lvl5pPr lvl="4" algn="l">
              <a:lnSpc>
                <a:spcPct val="115000"/>
              </a:lnSpc>
              <a:spcBef>
                <a:spcPts val="0"/>
              </a:spcBef>
              <a:spcAft>
                <a:spcPts val="1600"/>
              </a:spcAft>
              <a:buClr>
                <a:srgbClr val="616161"/>
              </a:buClr>
              <a:buSzPct val="100000"/>
              <a:defRPr sz="1200">
                <a:solidFill>
                  <a:srgbClr val="616161"/>
                </a:solidFill>
              </a:defRPr>
            </a:lvl5pPr>
            <a:lvl6pPr lvl="5" algn="l">
              <a:lnSpc>
                <a:spcPct val="115000"/>
              </a:lnSpc>
              <a:spcBef>
                <a:spcPts val="0"/>
              </a:spcBef>
              <a:spcAft>
                <a:spcPts val="1600"/>
              </a:spcAft>
              <a:buClr>
                <a:srgbClr val="616161"/>
              </a:buClr>
              <a:buSzPct val="100000"/>
              <a:defRPr sz="1200">
                <a:solidFill>
                  <a:srgbClr val="616161"/>
                </a:solidFill>
              </a:defRPr>
            </a:lvl6pPr>
            <a:lvl7pPr lvl="6" algn="l">
              <a:lnSpc>
                <a:spcPct val="115000"/>
              </a:lnSpc>
              <a:spcBef>
                <a:spcPts val="0"/>
              </a:spcBef>
              <a:spcAft>
                <a:spcPts val="1600"/>
              </a:spcAft>
              <a:buClr>
                <a:srgbClr val="616161"/>
              </a:buClr>
              <a:buSzPct val="100000"/>
              <a:defRPr sz="1200">
                <a:solidFill>
                  <a:srgbClr val="616161"/>
                </a:solidFill>
              </a:defRPr>
            </a:lvl7pPr>
            <a:lvl8pPr lvl="7" algn="l">
              <a:lnSpc>
                <a:spcPct val="115000"/>
              </a:lnSpc>
              <a:spcBef>
                <a:spcPts val="0"/>
              </a:spcBef>
              <a:spcAft>
                <a:spcPts val="1600"/>
              </a:spcAft>
              <a:buClr>
                <a:srgbClr val="616161"/>
              </a:buClr>
              <a:buSzPct val="100000"/>
              <a:defRPr sz="1200">
                <a:solidFill>
                  <a:srgbClr val="616161"/>
                </a:solidFill>
              </a:defRPr>
            </a:lvl8pPr>
            <a:lvl9pPr lvl="8" algn="l">
              <a:lnSpc>
                <a:spcPct val="115000"/>
              </a:lnSpc>
              <a:spcBef>
                <a:spcPts val="0"/>
              </a:spcBef>
              <a:spcAft>
                <a:spcPts val="1600"/>
              </a:spcAft>
              <a:buClr>
                <a:srgbClr val="616161"/>
              </a:buClr>
              <a:buSzPct val="100000"/>
              <a:defRPr sz="1200">
                <a:solidFill>
                  <a:srgbClr val="616161"/>
                </a:solidFill>
              </a:defRPr>
            </a:lvl9pPr>
          </a:lstStyle>
          <a:p/>
        </p:txBody>
      </p:sp>
      <p:sp>
        <p:nvSpPr>
          <p:cNvPr id="125" name="Shape 125"/>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 sz="1000">
                <a:solidFill>
                  <a:srgbClr val="616161"/>
                </a:solidFill>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1">
    <p:bg>
      <p:bgPr>
        <a:solidFill>
          <a:srgbClr val="FFFFFF"/>
        </a:solidFill>
      </p:bgPr>
    </p:bg>
    <p:spTree>
      <p:nvGrpSpPr>
        <p:cNvPr id="126" name="Shape 126"/>
        <p:cNvGrpSpPr/>
        <p:nvPr/>
      </p:nvGrpSpPr>
      <p:grpSpPr>
        <a:xfrm>
          <a:off x="0" y="0"/>
          <a:ext cx="0" cy="0"/>
          <a:chOff x="0" y="0"/>
          <a:chExt cx="0" cy="0"/>
        </a:xfrm>
      </p:grpSpPr>
      <p:sp>
        <p:nvSpPr>
          <p:cNvPr id="127" name="Shape 127"/>
          <p:cNvSpPr/>
          <p:nvPr/>
        </p:nvSpPr>
        <p:spPr>
          <a:xfrm>
            <a:off x="0" y="0"/>
            <a:ext cx="9144000" cy="51435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28" name="Shape 128"/>
          <p:cNvSpPr txBox="1"/>
          <p:nvPr>
            <p:ph type="title"/>
          </p:nvPr>
        </p:nvSpPr>
        <p:spPr>
          <a:xfrm>
            <a:off x="232878" y="219975"/>
            <a:ext cx="2336400" cy="915000"/>
          </a:xfrm>
          <a:prstGeom prst="rect">
            <a:avLst/>
          </a:prstGeom>
          <a:noFill/>
        </p:spPr>
        <p:txBody>
          <a:bodyPr anchorCtr="0" anchor="b" bIns="91425" lIns="91425" rIns="91425" tIns="91425"/>
          <a:lstStyle>
            <a:lvl1pPr lvl="0" algn="l">
              <a:lnSpc>
                <a:spcPct val="100000"/>
              </a:lnSpc>
              <a:spcBef>
                <a:spcPts val="0"/>
              </a:spcBef>
              <a:spcAft>
                <a:spcPts val="0"/>
              </a:spcAft>
              <a:buClr>
                <a:srgbClr val="000000"/>
              </a:buClr>
              <a:buSzPct val="100000"/>
              <a:buNone/>
              <a:defRPr b="1" sz="2100">
                <a:solidFill>
                  <a:srgbClr val="000000"/>
                </a:solidFill>
              </a:defRPr>
            </a:lvl1pPr>
            <a:lvl2pPr lvl="1" algn="l">
              <a:lnSpc>
                <a:spcPct val="100000"/>
              </a:lnSpc>
              <a:spcBef>
                <a:spcPts val="0"/>
              </a:spcBef>
              <a:spcAft>
                <a:spcPts val="0"/>
              </a:spcAft>
              <a:buClr>
                <a:srgbClr val="000000"/>
              </a:buClr>
              <a:buSzPct val="100000"/>
              <a:buNone/>
              <a:defRPr b="1" sz="2100">
                <a:solidFill>
                  <a:srgbClr val="000000"/>
                </a:solidFill>
              </a:defRPr>
            </a:lvl2pPr>
            <a:lvl3pPr lvl="2" algn="l">
              <a:lnSpc>
                <a:spcPct val="100000"/>
              </a:lnSpc>
              <a:spcBef>
                <a:spcPts val="0"/>
              </a:spcBef>
              <a:spcAft>
                <a:spcPts val="0"/>
              </a:spcAft>
              <a:buClr>
                <a:srgbClr val="000000"/>
              </a:buClr>
              <a:buSzPct val="100000"/>
              <a:buNone/>
              <a:defRPr b="1" sz="2100">
                <a:solidFill>
                  <a:srgbClr val="000000"/>
                </a:solidFill>
              </a:defRPr>
            </a:lvl3pPr>
            <a:lvl4pPr lvl="3" algn="l">
              <a:lnSpc>
                <a:spcPct val="100000"/>
              </a:lnSpc>
              <a:spcBef>
                <a:spcPts val="0"/>
              </a:spcBef>
              <a:spcAft>
                <a:spcPts val="0"/>
              </a:spcAft>
              <a:buClr>
                <a:srgbClr val="000000"/>
              </a:buClr>
              <a:buSzPct val="100000"/>
              <a:buNone/>
              <a:defRPr b="1" sz="2100">
                <a:solidFill>
                  <a:srgbClr val="000000"/>
                </a:solidFill>
              </a:defRPr>
            </a:lvl4pPr>
            <a:lvl5pPr lvl="4" algn="l">
              <a:lnSpc>
                <a:spcPct val="100000"/>
              </a:lnSpc>
              <a:spcBef>
                <a:spcPts val="0"/>
              </a:spcBef>
              <a:spcAft>
                <a:spcPts val="0"/>
              </a:spcAft>
              <a:buClr>
                <a:srgbClr val="000000"/>
              </a:buClr>
              <a:buSzPct val="100000"/>
              <a:buNone/>
              <a:defRPr b="1" sz="2100">
                <a:solidFill>
                  <a:srgbClr val="000000"/>
                </a:solidFill>
              </a:defRPr>
            </a:lvl5pPr>
            <a:lvl6pPr lvl="5" algn="l">
              <a:lnSpc>
                <a:spcPct val="100000"/>
              </a:lnSpc>
              <a:spcBef>
                <a:spcPts val="0"/>
              </a:spcBef>
              <a:spcAft>
                <a:spcPts val="0"/>
              </a:spcAft>
              <a:buClr>
                <a:srgbClr val="000000"/>
              </a:buClr>
              <a:buSzPct val="100000"/>
              <a:buNone/>
              <a:defRPr b="1" sz="2100">
                <a:solidFill>
                  <a:srgbClr val="000000"/>
                </a:solidFill>
              </a:defRPr>
            </a:lvl6pPr>
            <a:lvl7pPr lvl="6" algn="l">
              <a:lnSpc>
                <a:spcPct val="100000"/>
              </a:lnSpc>
              <a:spcBef>
                <a:spcPts val="0"/>
              </a:spcBef>
              <a:spcAft>
                <a:spcPts val="0"/>
              </a:spcAft>
              <a:buClr>
                <a:srgbClr val="000000"/>
              </a:buClr>
              <a:buSzPct val="100000"/>
              <a:buNone/>
              <a:defRPr b="1" sz="2100">
                <a:solidFill>
                  <a:srgbClr val="000000"/>
                </a:solidFill>
              </a:defRPr>
            </a:lvl7pPr>
            <a:lvl8pPr lvl="7" algn="l">
              <a:lnSpc>
                <a:spcPct val="100000"/>
              </a:lnSpc>
              <a:spcBef>
                <a:spcPts val="0"/>
              </a:spcBef>
              <a:spcAft>
                <a:spcPts val="0"/>
              </a:spcAft>
              <a:buClr>
                <a:srgbClr val="000000"/>
              </a:buClr>
              <a:buSzPct val="100000"/>
              <a:buNone/>
              <a:defRPr b="1" sz="2100">
                <a:solidFill>
                  <a:srgbClr val="000000"/>
                </a:solidFill>
              </a:defRPr>
            </a:lvl8pPr>
            <a:lvl9pPr lvl="8" algn="l">
              <a:lnSpc>
                <a:spcPct val="100000"/>
              </a:lnSpc>
              <a:spcBef>
                <a:spcPts val="0"/>
              </a:spcBef>
              <a:spcAft>
                <a:spcPts val="0"/>
              </a:spcAft>
              <a:buClr>
                <a:srgbClr val="000000"/>
              </a:buClr>
              <a:buSzPct val="100000"/>
              <a:buNone/>
              <a:defRPr b="1" sz="2100">
                <a:solidFill>
                  <a:srgbClr val="000000"/>
                </a:solidFill>
              </a:defRPr>
            </a:lvl9pPr>
          </a:lstStyle>
          <a:p/>
        </p:txBody>
      </p:sp>
      <p:sp>
        <p:nvSpPr>
          <p:cNvPr id="129" name="Shape 129"/>
          <p:cNvSpPr txBox="1"/>
          <p:nvPr>
            <p:ph idx="1" type="body"/>
          </p:nvPr>
        </p:nvSpPr>
        <p:spPr>
          <a:xfrm>
            <a:off x="232875" y="1290250"/>
            <a:ext cx="2336400" cy="3522900"/>
          </a:xfrm>
          <a:prstGeom prst="rect">
            <a:avLst/>
          </a:prstGeom>
          <a:noFill/>
        </p:spPr>
        <p:txBody>
          <a:bodyPr anchorCtr="0" anchor="t" bIns="91425" lIns="91425" rIns="91425" tIns="91425"/>
          <a:lstStyle>
            <a:lvl1pPr lvl="0" algn="l">
              <a:lnSpc>
                <a:spcPct val="115000"/>
              </a:lnSpc>
              <a:spcBef>
                <a:spcPts val="0"/>
              </a:spcBef>
              <a:spcAft>
                <a:spcPts val="1600"/>
              </a:spcAft>
              <a:buClr>
                <a:srgbClr val="000000"/>
              </a:buClr>
              <a:buSzPct val="100000"/>
              <a:defRPr sz="1400">
                <a:solidFill>
                  <a:srgbClr val="000000"/>
                </a:solidFill>
              </a:defRPr>
            </a:lvl1pPr>
            <a:lvl2pPr lvl="1" algn="l">
              <a:lnSpc>
                <a:spcPct val="115000"/>
              </a:lnSpc>
              <a:spcBef>
                <a:spcPts val="0"/>
              </a:spcBef>
              <a:spcAft>
                <a:spcPts val="1600"/>
              </a:spcAft>
              <a:buClr>
                <a:srgbClr val="000000"/>
              </a:buClr>
              <a:buSzPct val="100000"/>
              <a:defRPr sz="1200">
                <a:solidFill>
                  <a:srgbClr val="000000"/>
                </a:solidFill>
              </a:defRPr>
            </a:lvl2pPr>
            <a:lvl3pPr lvl="2" algn="l">
              <a:lnSpc>
                <a:spcPct val="115000"/>
              </a:lnSpc>
              <a:spcBef>
                <a:spcPts val="0"/>
              </a:spcBef>
              <a:spcAft>
                <a:spcPts val="1600"/>
              </a:spcAft>
              <a:buClr>
                <a:srgbClr val="000000"/>
              </a:buClr>
              <a:buSzPct val="100000"/>
              <a:defRPr sz="1200">
                <a:solidFill>
                  <a:srgbClr val="000000"/>
                </a:solidFill>
              </a:defRPr>
            </a:lvl3pPr>
            <a:lvl4pPr lvl="3" algn="l">
              <a:lnSpc>
                <a:spcPct val="115000"/>
              </a:lnSpc>
              <a:spcBef>
                <a:spcPts val="0"/>
              </a:spcBef>
              <a:spcAft>
                <a:spcPts val="1600"/>
              </a:spcAft>
              <a:buClr>
                <a:srgbClr val="000000"/>
              </a:buClr>
              <a:buSzPct val="100000"/>
              <a:defRPr sz="1200">
                <a:solidFill>
                  <a:srgbClr val="000000"/>
                </a:solidFill>
              </a:defRPr>
            </a:lvl4pPr>
            <a:lvl5pPr lvl="4" algn="l">
              <a:lnSpc>
                <a:spcPct val="115000"/>
              </a:lnSpc>
              <a:spcBef>
                <a:spcPts val="0"/>
              </a:spcBef>
              <a:spcAft>
                <a:spcPts val="1600"/>
              </a:spcAft>
              <a:buClr>
                <a:srgbClr val="000000"/>
              </a:buClr>
              <a:buSzPct val="100000"/>
              <a:defRPr sz="1200">
                <a:solidFill>
                  <a:srgbClr val="000000"/>
                </a:solidFill>
              </a:defRPr>
            </a:lvl5pPr>
            <a:lvl6pPr lvl="5" algn="l">
              <a:lnSpc>
                <a:spcPct val="115000"/>
              </a:lnSpc>
              <a:spcBef>
                <a:spcPts val="0"/>
              </a:spcBef>
              <a:spcAft>
                <a:spcPts val="1600"/>
              </a:spcAft>
              <a:buClr>
                <a:srgbClr val="000000"/>
              </a:buClr>
              <a:buSzPct val="100000"/>
              <a:defRPr sz="1200">
                <a:solidFill>
                  <a:srgbClr val="000000"/>
                </a:solidFill>
              </a:defRPr>
            </a:lvl6pPr>
            <a:lvl7pPr lvl="6" algn="l">
              <a:lnSpc>
                <a:spcPct val="115000"/>
              </a:lnSpc>
              <a:spcBef>
                <a:spcPts val="0"/>
              </a:spcBef>
              <a:spcAft>
                <a:spcPts val="1600"/>
              </a:spcAft>
              <a:buClr>
                <a:srgbClr val="000000"/>
              </a:buClr>
              <a:buSzPct val="100000"/>
              <a:defRPr sz="1200">
                <a:solidFill>
                  <a:srgbClr val="000000"/>
                </a:solidFill>
              </a:defRPr>
            </a:lvl7pPr>
            <a:lvl8pPr lvl="7" algn="l">
              <a:lnSpc>
                <a:spcPct val="115000"/>
              </a:lnSpc>
              <a:spcBef>
                <a:spcPts val="0"/>
              </a:spcBef>
              <a:spcAft>
                <a:spcPts val="1600"/>
              </a:spcAft>
              <a:buClr>
                <a:srgbClr val="000000"/>
              </a:buClr>
              <a:buSzPct val="100000"/>
              <a:defRPr sz="1200">
                <a:solidFill>
                  <a:srgbClr val="000000"/>
                </a:solidFill>
              </a:defRPr>
            </a:lvl8pPr>
            <a:lvl9pPr lvl="8" algn="l">
              <a:lnSpc>
                <a:spcPct val="115000"/>
              </a:lnSpc>
              <a:spcBef>
                <a:spcPts val="0"/>
              </a:spcBef>
              <a:spcAft>
                <a:spcPts val="1600"/>
              </a:spcAft>
              <a:buClr>
                <a:srgbClr val="000000"/>
              </a:buClr>
              <a:buSzPct val="100000"/>
              <a:defRPr sz="1200">
                <a:solidFill>
                  <a:srgbClr val="000000"/>
                </a:solidFill>
              </a:defRPr>
            </a:lvl9pPr>
          </a:lstStyle>
          <a:p/>
        </p:txBody>
      </p:sp>
      <p:sp>
        <p:nvSpPr>
          <p:cNvPr id="130" name="Shape 130"/>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 sz="1000">
                <a:solidFill>
                  <a:srgbClr val="FFFFFF"/>
                </a:solidFil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7">
    <p:bg>
      <p:bgPr>
        <a:solidFill>
          <a:srgbClr val="FFFFFF"/>
        </a:solidFill>
      </p:bgPr>
    </p:bg>
    <p:spTree>
      <p:nvGrpSpPr>
        <p:cNvPr id="131" name="Shape 131"/>
        <p:cNvGrpSpPr/>
        <p:nvPr/>
      </p:nvGrpSpPr>
      <p:grpSpPr>
        <a:xfrm>
          <a:off x="0" y="0"/>
          <a:ext cx="0" cy="0"/>
          <a:chOff x="0" y="0"/>
          <a:chExt cx="0" cy="0"/>
        </a:xfrm>
      </p:grpSpPr>
      <p:sp>
        <p:nvSpPr>
          <p:cNvPr id="132" name="Shape 132"/>
          <p:cNvSpPr/>
          <p:nvPr/>
        </p:nvSpPr>
        <p:spPr>
          <a:xfrm>
            <a:off x="0" y="0"/>
            <a:ext cx="9144000" cy="51435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33" name="Shape 133"/>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8">
    <p:bg>
      <p:bgPr>
        <a:solidFill>
          <a:srgbClr val="FFFFFF"/>
        </a:solidFill>
      </p:bgPr>
    </p:bg>
    <p:spTree>
      <p:nvGrpSpPr>
        <p:cNvPr id="134" name="Shape 134"/>
        <p:cNvGrpSpPr/>
        <p:nvPr/>
      </p:nvGrpSpPr>
      <p:grpSpPr>
        <a:xfrm>
          <a:off x="0" y="0"/>
          <a:ext cx="0" cy="0"/>
          <a:chOff x="0" y="0"/>
          <a:chExt cx="0" cy="0"/>
        </a:xfrm>
      </p:grpSpPr>
      <p:sp>
        <p:nvSpPr>
          <p:cNvPr id="135" name="Shape 135"/>
          <p:cNvSpPr/>
          <p:nvPr/>
        </p:nvSpPr>
        <p:spPr>
          <a:xfrm>
            <a:off x="0" y="0"/>
            <a:ext cx="9144000" cy="51435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36" name="Shape 136"/>
          <p:cNvSpPr/>
          <p:nvPr/>
        </p:nvSpPr>
        <p:spPr>
          <a:xfrm>
            <a:off x="3389100" y="0"/>
            <a:ext cx="5754900" cy="51435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37" name="Shape 137"/>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p>
        </p:txBody>
      </p:sp>
      <p:sp>
        <p:nvSpPr>
          <p:cNvPr id="138" name="Shape 138"/>
          <p:cNvSpPr txBox="1"/>
          <p:nvPr>
            <p:ph type="title"/>
          </p:nvPr>
        </p:nvSpPr>
        <p:spPr>
          <a:xfrm>
            <a:off x="321825" y="694100"/>
            <a:ext cx="2651400" cy="1781700"/>
          </a:xfrm>
          <a:prstGeom prst="rect">
            <a:avLst/>
          </a:prstGeom>
          <a:noFill/>
        </p:spPr>
        <p:txBody>
          <a:bodyPr anchorCtr="0" anchor="t" bIns="91425" lIns="91425" rIns="91425" tIns="91425"/>
          <a:lstStyle>
            <a:lvl1pPr lvl="0" algn="l">
              <a:lnSpc>
                <a:spcPct val="100000"/>
              </a:lnSpc>
              <a:spcBef>
                <a:spcPts val="0"/>
              </a:spcBef>
              <a:spcAft>
                <a:spcPts val="0"/>
              </a:spcAft>
              <a:buNone/>
              <a:defRPr b="1" sz="2600">
                <a:solidFill>
                  <a:schemeClr val="dk1"/>
                </a:solidFill>
              </a:defRPr>
            </a:lvl1pPr>
            <a:lvl2pPr lvl="1" algn="l">
              <a:lnSpc>
                <a:spcPct val="100000"/>
              </a:lnSpc>
              <a:spcBef>
                <a:spcPts val="0"/>
              </a:spcBef>
              <a:spcAft>
                <a:spcPts val="0"/>
              </a:spcAft>
              <a:buNone/>
              <a:defRPr b="1" sz="2600">
                <a:solidFill>
                  <a:schemeClr val="dk1"/>
                </a:solidFill>
              </a:defRPr>
            </a:lvl2pPr>
            <a:lvl3pPr lvl="2" algn="l">
              <a:lnSpc>
                <a:spcPct val="100000"/>
              </a:lnSpc>
              <a:spcBef>
                <a:spcPts val="0"/>
              </a:spcBef>
              <a:spcAft>
                <a:spcPts val="0"/>
              </a:spcAft>
              <a:buNone/>
              <a:defRPr b="1" sz="2600">
                <a:solidFill>
                  <a:schemeClr val="dk1"/>
                </a:solidFill>
              </a:defRPr>
            </a:lvl3pPr>
            <a:lvl4pPr lvl="3" algn="l">
              <a:lnSpc>
                <a:spcPct val="100000"/>
              </a:lnSpc>
              <a:spcBef>
                <a:spcPts val="0"/>
              </a:spcBef>
              <a:spcAft>
                <a:spcPts val="0"/>
              </a:spcAft>
              <a:buNone/>
              <a:defRPr b="1" sz="2600">
                <a:solidFill>
                  <a:schemeClr val="dk1"/>
                </a:solidFill>
              </a:defRPr>
            </a:lvl4pPr>
            <a:lvl5pPr lvl="4" algn="l">
              <a:lnSpc>
                <a:spcPct val="100000"/>
              </a:lnSpc>
              <a:spcBef>
                <a:spcPts val="0"/>
              </a:spcBef>
              <a:spcAft>
                <a:spcPts val="0"/>
              </a:spcAft>
              <a:buNone/>
              <a:defRPr b="1" sz="2600">
                <a:solidFill>
                  <a:schemeClr val="dk1"/>
                </a:solidFill>
              </a:defRPr>
            </a:lvl5pPr>
            <a:lvl6pPr lvl="5" algn="l">
              <a:lnSpc>
                <a:spcPct val="100000"/>
              </a:lnSpc>
              <a:spcBef>
                <a:spcPts val="0"/>
              </a:spcBef>
              <a:spcAft>
                <a:spcPts val="0"/>
              </a:spcAft>
              <a:buNone/>
              <a:defRPr b="1" sz="2600">
                <a:solidFill>
                  <a:schemeClr val="dk1"/>
                </a:solidFill>
              </a:defRPr>
            </a:lvl6pPr>
            <a:lvl7pPr lvl="6" algn="l">
              <a:lnSpc>
                <a:spcPct val="100000"/>
              </a:lnSpc>
              <a:spcBef>
                <a:spcPts val="0"/>
              </a:spcBef>
              <a:spcAft>
                <a:spcPts val="0"/>
              </a:spcAft>
              <a:buNone/>
              <a:defRPr b="1" sz="2600">
                <a:solidFill>
                  <a:schemeClr val="dk1"/>
                </a:solidFill>
              </a:defRPr>
            </a:lvl7pPr>
            <a:lvl8pPr lvl="7" algn="l">
              <a:lnSpc>
                <a:spcPct val="100000"/>
              </a:lnSpc>
              <a:spcBef>
                <a:spcPts val="0"/>
              </a:spcBef>
              <a:spcAft>
                <a:spcPts val="0"/>
              </a:spcAft>
              <a:buNone/>
              <a:defRPr b="1" sz="2600">
                <a:solidFill>
                  <a:schemeClr val="dk1"/>
                </a:solidFill>
              </a:defRPr>
            </a:lvl8pPr>
            <a:lvl9pPr lvl="8" algn="l">
              <a:lnSpc>
                <a:spcPct val="100000"/>
              </a:lnSpc>
              <a:spcBef>
                <a:spcPts val="0"/>
              </a:spcBef>
              <a:spcAft>
                <a:spcPts val="0"/>
              </a:spcAft>
              <a:buNone/>
              <a:defRPr b="1" sz="2600">
                <a:solidFill>
                  <a:schemeClr val="dk1"/>
                </a:solidFill>
              </a:defRPr>
            </a:lvl9pPr>
          </a:lstStyle>
          <a:p/>
        </p:txBody>
      </p:sp>
      <p:cxnSp>
        <p:nvCxnSpPr>
          <p:cNvPr id="139" name="Shape 139"/>
          <p:cNvCxnSpPr/>
          <p:nvPr/>
        </p:nvCxnSpPr>
        <p:spPr>
          <a:xfrm>
            <a:off x="372950" y="511683"/>
            <a:ext cx="642300" cy="0"/>
          </a:xfrm>
          <a:prstGeom prst="straightConnector1">
            <a:avLst/>
          </a:prstGeom>
          <a:noFill/>
          <a:ln cap="flat" cmpd="sng" w="76200">
            <a:solidFill>
              <a:schemeClr val="accent5"/>
            </a:solidFill>
            <a:prstDash val="solid"/>
            <a:round/>
            <a:headEnd len="med" w="med" type="none"/>
            <a:tailEnd len="med" w="med" type="none"/>
          </a:ln>
        </p:spPr>
      </p:cxnSp>
      <p:sp>
        <p:nvSpPr>
          <p:cNvPr id="140" name="Shape 140"/>
          <p:cNvSpPr txBox="1"/>
          <p:nvPr>
            <p:ph idx="1" type="body"/>
          </p:nvPr>
        </p:nvSpPr>
        <p:spPr>
          <a:xfrm>
            <a:off x="321825" y="2506878"/>
            <a:ext cx="2651400" cy="1937100"/>
          </a:xfrm>
          <a:prstGeom prst="rect">
            <a:avLst/>
          </a:prstGeom>
          <a:noFill/>
        </p:spPr>
        <p:txBody>
          <a:bodyPr anchorCtr="0" anchor="t" bIns="91425" lIns="91425" rIns="91425" tIns="91425"/>
          <a:lstStyle>
            <a:lvl1pPr lvl="0" algn="l">
              <a:lnSpc>
                <a:spcPct val="115000"/>
              </a:lnSpc>
              <a:spcBef>
                <a:spcPts val="0"/>
              </a:spcBef>
              <a:spcAft>
                <a:spcPts val="1600"/>
              </a:spcAft>
              <a:buClr>
                <a:schemeClr val="dk1"/>
              </a:buClr>
              <a:buSzPct val="100000"/>
              <a:defRPr sz="1400">
                <a:solidFill>
                  <a:schemeClr val="dk1"/>
                </a:solidFill>
              </a:defRPr>
            </a:lvl1pPr>
            <a:lvl2pPr lvl="1" algn="l">
              <a:lnSpc>
                <a:spcPct val="115000"/>
              </a:lnSpc>
              <a:spcBef>
                <a:spcPts val="0"/>
              </a:spcBef>
              <a:spcAft>
                <a:spcPts val="1600"/>
              </a:spcAft>
              <a:buClr>
                <a:schemeClr val="dk1"/>
              </a:buClr>
              <a:buSzPct val="100000"/>
              <a:defRPr sz="1200">
                <a:solidFill>
                  <a:schemeClr val="dk1"/>
                </a:solidFill>
              </a:defRPr>
            </a:lvl2pPr>
            <a:lvl3pPr lvl="2" algn="l">
              <a:lnSpc>
                <a:spcPct val="115000"/>
              </a:lnSpc>
              <a:spcBef>
                <a:spcPts val="0"/>
              </a:spcBef>
              <a:spcAft>
                <a:spcPts val="1600"/>
              </a:spcAft>
              <a:buClr>
                <a:schemeClr val="dk1"/>
              </a:buClr>
              <a:buSzPct val="100000"/>
              <a:defRPr sz="1200">
                <a:solidFill>
                  <a:schemeClr val="dk1"/>
                </a:solidFill>
              </a:defRPr>
            </a:lvl3pPr>
            <a:lvl4pPr lvl="3" algn="l">
              <a:lnSpc>
                <a:spcPct val="115000"/>
              </a:lnSpc>
              <a:spcBef>
                <a:spcPts val="0"/>
              </a:spcBef>
              <a:spcAft>
                <a:spcPts val="1600"/>
              </a:spcAft>
              <a:buClr>
                <a:schemeClr val="dk1"/>
              </a:buClr>
              <a:buSzPct val="100000"/>
              <a:defRPr sz="1200">
                <a:solidFill>
                  <a:schemeClr val="dk1"/>
                </a:solidFill>
              </a:defRPr>
            </a:lvl4pPr>
            <a:lvl5pPr lvl="4" algn="l">
              <a:lnSpc>
                <a:spcPct val="115000"/>
              </a:lnSpc>
              <a:spcBef>
                <a:spcPts val="0"/>
              </a:spcBef>
              <a:spcAft>
                <a:spcPts val="1600"/>
              </a:spcAft>
              <a:buClr>
                <a:schemeClr val="dk1"/>
              </a:buClr>
              <a:buSzPct val="100000"/>
              <a:defRPr sz="1200">
                <a:solidFill>
                  <a:schemeClr val="dk1"/>
                </a:solidFill>
              </a:defRPr>
            </a:lvl5pPr>
            <a:lvl6pPr lvl="5" algn="l">
              <a:lnSpc>
                <a:spcPct val="115000"/>
              </a:lnSpc>
              <a:spcBef>
                <a:spcPts val="0"/>
              </a:spcBef>
              <a:spcAft>
                <a:spcPts val="1600"/>
              </a:spcAft>
              <a:buClr>
                <a:schemeClr val="dk1"/>
              </a:buClr>
              <a:buSzPct val="100000"/>
              <a:defRPr sz="1200">
                <a:solidFill>
                  <a:schemeClr val="dk1"/>
                </a:solidFill>
              </a:defRPr>
            </a:lvl6pPr>
            <a:lvl7pPr lvl="6" algn="l">
              <a:lnSpc>
                <a:spcPct val="115000"/>
              </a:lnSpc>
              <a:spcBef>
                <a:spcPts val="0"/>
              </a:spcBef>
              <a:spcAft>
                <a:spcPts val="1600"/>
              </a:spcAft>
              <a:buClr>
                <a:schemeClr val="dk1"/>
              </a:buClr>
              <a:buSzPct val="100000"/>
              <a:defRPr sz="1200">
                <a:solidFill>
                  <a:schemeClr val="dk1"/>
                </a:solidFill>
              </a:defRPr>
            </a:lvl7pPr>
            <a:lvl8pPr lvl="7" algn="l">
              <a:lnSpc>
                <a:spcPct val="115000"/>
              </a:lnSpc>
              <a:spcBef>
                <a:spcPts val="0"/>
              </a:spcBef>
              <a:spcAft>
                <a:spcPts val="1600"/>
              </a:spcAft>
              <a:buClr>
                <a:schemeClr val="dk1"/>
              </a:buClr>
              <a:buSzPct val="100000"/>
              <a:defRPr sz="1200">
                <a:solidFill>
                  <a:schemeClr val="dk1"/>
                </a:solidFill>
              </a:defRPr>
            </a:lvl8pPr>
            <a:lvl9pPr lvl="8" algn="l">
              <a:lnSpc>
                <a:spcPct val="115000"/>
              </a:lnSpc>
              <a:spcBef>
                <a:spcPts val="0"/>
              </a:spcBef>
              <a:spcAft>
                <a:spcPts val="1600"/>
              </a:spcAft>
              <a:buClr>
                <a:schemeClr val="dk1"/>
              </a:buClr>
              <a:buSzPct val="100000"/>
              <a:defRPr sz="1200">
                <a:solidFill>
                  <a:schemeClr val="dk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10">
    <p:bg>
      <p:bgPr>
        <a:solidFill>
          <a:srgbClr val="FFFFFF"/>
        </a:solidFill>
      </p:bgPr>
    </p:bg>
    <p:spTree>
      <p:nvGrpSpPr>
        <p:cNvPr id="141" name="Shape 141"/>
        <p:cNvGrpSpPr/>
        <p:nvPr/>
      </p:nvGrpSpPr>
      <p:grpSpPr>
        <a:xfrm>
          <a:off x="0" y="0"/>
          <a:ext cx="0" cy="0"/>
          <a:chOff x="0" y="0"/>
          <a:chExt cx="0" cy="0"/>
        </a:xfrm>
      </p:grpSpPr>
      <p:sp>
        <p:nvSpPr>
          <p:cNvPr id="142" name="Shape 142"/>
          <p:cNvSpPr/>
          <p:nvPr/>
        </p:nvSpPr>
        <p:spPr>
          <a:xfrm>
            <a:off x="0" y="0"/>
            <a:ext cx="9144000" cy="51435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43" name="Shape 143"/>
          <p:cNvSpPr/>
          <p:nvPr/>
        </p:nvSpPr>
        <p:spPr>
          <a:xfrm>
            <a:off x="0" y="0"/>
            <a:ext cx="6096299" cy="51435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grpSp>
        <p:nvGrpSpPr>
          <p:cNvPr id="144" name="Shape 144"/>
          <p:cNvGrpSpPr/>
          <p:nvPr/>
        </p:nvGrpSpPr>
        <p:grpSpPr>
          <a:xfrm>
            <a:off x="6096350" y="0"/>
            <a:ext cx="3047700" cy="431399"/>
            <a:chOff x="6096400" y="0"/>
            <a:chExt cx="3047700" cy="431399"/>
          </a:xfrm>
        </p:grpSpPr>
        <p:sp>
          <p:nvSpPr>
            <p:cNvPr id="145" name="Shape 145"/>
            <p:cNvSpPr/>
            <p:nvPr/>
          </p:nvSpPr>
          <p:spPr>
            <a:xfrm>
              <a:off x="6096400" y="0"/>
              <a:ext cx="3047700" cy="215700"/>
            </a:xfrm>
            <a:prstGeom prst="rect">
              <a:avLst/>
            </a:prstGeom>
            <a:solidFill>
              <a:srgbClr val="6AA84F"/>
            </a:solidFill>
            <a:ln>
              <a:noFill/>
            </a:ln>
          </p:spPr>
          <p:txBody>
            <a:bodyPr anchorCtr="0" anchor="ctr" bIns="91425" lIns="91425" rIns="91425" tIns="91425">
              <a:noAutofit/>
            </a:bodyPr>
            <a:lstStyle/>
            <a:p>
              <a:pPr lvl="0">
                <a:spcBef>
                  <a:spcPts val="0"/>
                </a:spcBef>
                <a:buNone/>
              </a:pPr>
              <a:r>
                <a:t/>
              </a:r>
              <a:endParaRPr/>
            </a:p>
          </p:txBody>
        </p:sp>
        <p:sp>
          <p:nvSpPr>
            <p:cNvPr id="146" name="Shape 146"/>
            <p:cNvSpPr/>
            <p:nvPr/>
          </p:nvSpPr>
          <p:spPr>
            <a:xfrm>
              <a:off x="6096400" y="215699"/>
              <a:ext cx="3047700" cy="215700"/>
            </a:xfrm>
            <a:prstGeom prst="rect">
              <a:avLst/>
            </a:prstGeom>
            <a:solidFill>
              <a:srgbClr val="FFF2CC"/>
            </a:solidFill>
            <a:ln>
              <a:noFill/>
            </a:ln>
          </p:spPr>
          <p:txBody>
            <a:bodyPr anchorCtr="0" anchor="ctr" bIns="91425" lIns="91425" rIns="91425" tIns="91425">
              <a:noAutofit/>
            </a:bodyPr>
            <a:lstStyle/>
            <a:p>
              <a:pPr lvl="0">
                <a:spcBef>
                  <a:spcPts val="0"/>
                </a:spcBef>
                <a:buNone/>
              </a:pPr>
              <a:r>
                <a:t/>
              </a:r>
              <a:endParaRPr/>
            </a:p>
          </p:txBody>
        </p:sp>
        <p:sp>
          <p:nvSpPr>
            <p:cNvPr id="147" name="Shape 147"/>
            <p:cNvSpPr/>
            <p:nvPr/>
          </p:nvSpPr>
          <p:spPr>
            <a:xfrm>
              <a:off x="6096400" y="215702"/>
              <a:ext cx="3047700" cy="55800"/>
            </a:xfrm>
            <a:prstGeom prst="rect">
              <a:avLst/>
            </a:prstGeom>
            <a:solidFill>
              <a:srgbClr val="38761D"/>
            </a:solidFill>
            <a:ln>
              <a:noFill/>
            </a:ln>
          </p:spPr>
          <p:txBody>
            <a:bodyPr anchorCtr="0" anchor="ctr" bIns="91425" lIns="91425" rIns="91425" tIns="91425">
              <a:noAutofit/>
            </a:bodyPr>
            <a:lstStyle/>
            <a:p>
              <a:pPr lvl="0">
                <a:spcBef>
                  <a:spcPts val="0"/>
                </a:spcBef>
                <a:buNone/>
              </a:pPr>
              <a:r>
                <a:t/>
              </a:r>
              <a:endParaRPr/>
            </a:p>
          </p:txBody>
        </p:sp>
      </p:grpSp>
      <p:sp>
        <p:nvSpPr>
          <p:cNvPr id="148" name="Shape 148"/>
          <p:cNvSpPr txBox="1"/>
          <p:nvPr>
            <p:ph type="title"/>
          </p:nvPr>
        </p:nvSpPr>
        <p:spPr>
          <a:xfrm>
            <a:off x="6293125" y="554050"/>
            <a:ext cx="2665500" cy="1370100"/>
          </a:xfrm>
          <a:prstGeom prst="rect">
            <a:avLst/>
          </a:prstGeom>
          <a:noFill/>
        </p:spPr>
        <p:txBody>
          <a:bodyPr anchorCtr="0" anchor="b" bIns="91425" lIns="91425" rIns="91425" tIns="91425"/>
          <a:lstStyle>
            <a:lvl1pPr lvl="0" algn="l">
              <a:lnSpc>
                <a:spcPct val="100000"/>
              </a:lnSpc>
              <a:spcBef>
                <a:spcPts val="0"/>
              </a:spcBef>
              <a:spcAft>
                <a:spcPts val="0"/>
              </a:spcAft>
              <a:buNone/>
              <a:defRPr b="1" sz="2400">
                <a:solidFill>
                  <a:srgbClr val="212121"/>
                </a:solidFill>
              </a:defRPr>
            </a:lvl1pPr>
            <a:lvl2pPr lvl="1" algn="l">
              <a:lnSpc>
                <a:spcPct val="100000"/>
              </a:lnSpc>
              <a:spcBef>
                <a:spcPts val="0"/>
              </a:spcBef>
              <a:spcAft>
                <a:spcPts val="0"/>
              </a:spcAft>
              <a:buNone/>
              <a:defRPr b="1" sz="2400">
                <a:solidFill>
                  <a:srgbClr val="212121"/>
                </a:solidFill>
              </a:defRPr>
            </a:lvl2pPr>
            <a:lvl3pPr lvl="2" algn="l">
              <a:lnSpc>
                <a:spcPct val="100000"/>
              </a:lnSpc>
              <a:spcBef>
                <a:spcPts val="0"/>
              </a:spcBef>
              <a:spcAft>
                <a:spcPts val="0"/>
              </a:spcAft>
              <a:buNone/>
              <a:defRPr b="1" sz="2400">
                <a:solidFill>
                  <a:srgbClr val="212121"/>
                </a:solidFill>
              </a:defRPr>
            </a:lvl3pPr>
            <a:lvl4pPr lvl="3" algn="l">
              <a:lnSpc>
                <a:spcPct val="100000"/>
              </a:lnSpc>
              <a:spcBef>
                <a:spcPts val="0"/>
              </a:spcBef>
              <a:spcAft>
                <a:spcPts val="0"/>
              </a:spcAft>
              <a:buNone/>
              <a:defRPr b="1" sz="2400">
                <a:solidFill>
                  <a:srgbClr val="212121"/>
                </a:solidFill>
              </a:defRPr>
            </a:lvl4pPr>
            <a:lvl5pPr lvl="4" algn="l">
              <a:lnSpc>
                <a:spcPct val="100000"/>
              </a:lnSpc>
              <a:spcBef>
                <a:spcPts val="0"/>
              </a:spcBef>
              <a:spcAft>
                <a:spcPts val="0"/>
              </a:spcAft>
              <a:buNone/>
              <a:defRPr b="1" sz="2400">
                <a:solidFill>
                  <a:srgbClr val="212121"/>
                </a:solidFill>
              </a:defRPr>
            </a:lvl5pPr>
            <a:lvl6pPr lvl="5" algn="l">
              <a:lnSpc>
                <a:spcPct val="100000"/>
              </a:lnSpc>
              <a:spcBef>
                <a:spcPts val="0"/>
              </a:spcBef>
              <a:spcAft>
                <a:spcPts val="0"/>
              </a:spcAft>
              <a:buNone/>
              <a:defRPr b="1" sz="2400">
                <a:solidFill>
                  <a:srgbClr val="212121"/>
                </a:solidFill>
              </a:defRPr>
            </a:lvl6pPr>
            <a:lvl7pPr lvl="6" algn="l">
              <a:lnSpc>
                <a:spcPct val="100000"/>
              </a:lnSpc>
              <a:spcBef>
                <a:spcPts val="0"/>
              </a:spcBef>
              <a:spcAft>
                <a:spcPts val="0"/>
              </a:spcAft>
              <a:buNone/>
              <a:defRPr b="1" sz="2400">
                <a:solidFill>
                  <a:srgbClr val="212121"/>
                </a:solidFill>
              </a:defRPr>
            </a:lvl7pPr>
            <a:lvl8pPr lvl="7" algn="l">
              <a:lnSpc>
                <a:spcPct val="100000"/>
              </a:lnSpc>
              <a:spcBef>
                <a:spcPts val="0"/>
              </a:spcBef>
              <a:spcAft>
                <a:spcPts val="0"/>
              </a:spcAft>
              <a:buNone/>
              <a:defRPr b="1" sz="2400">
                <a:solidFill>
                  <a:srgbClr val="212121"/>
                </a:solidFill>
              </a:defRPr>
            </a:lvl8pPr>
            <a:lvl9pPr lvl="8" algn="l">
              <a:lnSpc>
                <a:spcPct val="100000"/>
              </a:lnSpc>
              <a:spcBef>
                <a:spcPts val="0"/>
              </a:spcBef>
              <a:spcAft>
                <a:spcPts val="0"/>
              </a:spcAft>
              <a:buNone/>
              <a:defRPr b="1" sz="2400">
                <a:solidFill>
                  <a:srgbClr val="212121"/>
                </a:solidFill>
              </a:defRPr>
            </a:lvl9pPr>
          </a:lstStyle>
          <a:p/>
        </p:txBody>
      </p:sp>
      <p:sp>
        <p:nvSpPr>
          <p:cNvPr id="149" name="Shape 149"/>
          <p:cNvSpPr txBox="1"/>
          <p:nvPr>
            <p:ph idx="1" type="body"/>
          </p:nvPr>
        </p:nvSpPr>
        <p:spPr>
          <a:xfrm>
            <a:off x="6293125" y="2000350"/>
            <a:ext cx="2665500" cy="2540100"/>
          </a:xfrm>
          <a:prstGeom prst="rect">
            <a:avLst/>
          </a:prstGeom>
          <a:noFill/>
        </p:spPr>
        <p:txBody>
          <a:bodyPr anchorCtr="0" anchor="t" bIns="91425" lIns="91425" rIns="91425" tIns="91425"/>
          <a:lstStyle>
            <a:lvl1pPr lvl="0" algn="l">
              <a:lnSpc>
                <a:spcPct val="115000"/>
              </a:lnSpc>
              <a:spcBef>
                <a:spcPts val="0"/>
              </a:spcBef>
              <a:spcAft>
                <a:spcPts val="1600"/>
              </a:spcAft>
              <a:buClr>
                <a:srgbClr val="616161"/>
              </a:buClr>
              <a:buSzPct val="100000"/>
              <a:defRPr sz="1400">
                <a:solidFill>
                  <a:srgbClr val="616161"/>
                </a:solidFill>
              </a:defRPr>
            </a:lvl1pPr>
            <a:lvl2pPr lvl="1" algn="l">
              <a:lnSpc>
                <a:spcPct val="115000"/>
              </a:lnSpc>
              <a:spcBef>
                <a:spcPts val="0"/>
              </a:spcBef>
              <a:spcAft>
                <a:spcPts val="1600"/>
              </a:spcAft>
              <a:buClr>
                <a:srgbClr val="616161"/>
              </a:buClr>
              <a:buSzPct val="100000"/>
              <a:defRPr sz="1200">
                <a:solidFill>
                  <a:srgbClr val="616161"/>
                </a:solidFill>
              </a:defRPr>
            </a:lvl2pPr>
            <a:lvl3pPr lvl="2" algn="l">
              <a:lnSpc>
                <a:spcPct val="115000"/>
              </a:lnSpc>
              <a:spcBef>
                <a:spcPts val="0"/>
              </a:spcBef>
              <a:spcAft>
                <a:spcPts val="1600"/>
              </a:spcAft>
              <a:buClr>
                <a:srgbClr val="616161"/>
              </a:buClr>
              <a:buSzPct val="100000"/>
              <a:defRPr sz="1200">
                <a:solidFill>
                  <a:srgbClr val="616161"/>
                </a:solidFill>
              </a:defRPr>
            </a:lvl3pPr>
            <a:lvl4pPr lvl="3" algn="l">
              <a:lnSpc>
                <a:spcPct val="115000"/>
              </a:lnSpc>
              <a:spcBef>
                <a:spcPts val="0"/>
              </a:spcBef>
              <a:spcAft>
                <a:spcPts val="1600"/>
              </a:spcAft>
              <a:buClr>
                <a:srgbClr val="616161"/>
              </a:buClr>
              <a:buSzPct val="100000"/>
              <a:defRPr sz="1200">
                <a:solidFill>
                  <a:srgbClr val="616161"/>
                </a:solidFill>
              </a:defRPr>
            </a:lvl4pPr>
            <a:lvl5pPr lvl="4" algn="l">
              <a:lnSpc>
                <a:spcPct val="115000"/>
              </a:lnSpc>
              <a:spcBef>
                <a:spcPts val="0"/>
              </a:spcBef>
              <a:spcAft>
                <a:spcPts val="1600"/>
              </a:spcAft>
              <a:buClr>
                <a:srgbClr val="616161"/>
              </a:buClr>
              <a:buSzPct val="100000"/>
              <a:defRPr sz="1200">
                <a:solidFill>
                  <a:srgbClr val="616161"/>
                </a:solidFill>
              </a:defRPr>
            </a:lvl5pPr>
            <a:lvl6pPr lvl="5" algn="l">
              <a:lnSpc>
                <a:spcPct val="115000"/>
              </a:lnSpc>
              <a:spcBef>
                <a:spcPts val="0"/>
              </a:spcBef>
              <a:spcAft>
                <a:spcPts val="1600"/>
              </a:spcAft>
              <a:buClr>
                <a:srgbClr val="616161"/>
              </a:buClr>
              <a:buSzPct val="100000"/>
              <a:defRPr sz="1200">
                <a:solidFill>
                  <a:srgbClr val="616161"/>
                </a:solidFill>
              </a:defRPr>
            </a:lvl6pPr>
            <a:lvl7pPr lvl="6" algn="l">
              <a:lnSpc>
                <a:spcPct val="115000"/>
              </a:lnSpc>
              <a:spcBef>
                <a:spcPts val="0"/>
              </a:spcBef>
              <a:spcAft>
                <a:spcPts val="1600"/>
              </a:spcAft>
              <a:buClr>
                <a:srgbClr val="616161"/>
              </a:buClr>
              <a:buSzPct val="100000"/>
              <a:defRPr sz="1200">
                <a:solidFill>
                  <a:srgbClr val="616161"/>
                </a:solidFill>
              </a:defRPr>
            </a:lvl7pPr>
            <a:lvl8pPr lvl="7" algn="l">
              <a:lnSpc>
                <a:spcPct val="115000"/>
              </a:lnSpc>
              <a:spcBef>
                <a:spcPts val="0"/>
              </a:spcBef>
              <a:spcAft>
                <a:spcPts val="1600"/>
              </a:spcAft>
              <a:buClr>
                <a:srgbClr val="616161"/>
              </a:buClr>
              <a:buSzPct val="100000"/>
              <a:defRPr sz="1200">
                <a:solidFill>
                  <a:srgbClr val="616161"/>
                </a:solidFill>
              </a:defRPr>
            </a:lvl8pPr>
            <a:lvl9pPr lvl="8" algn="l">
              <a:lnSpc>
                <a:spcPct val="115000"/>
              </a:lnSpc>
              <a:spcBef>
                <a:spcPts val="0"/>
              </a:spcBef>
              <a:spcAft>
                <a:spcPts val="1600"/>
              </a:spcAft>
              <a:buClr>
                <a:srgbClr val="616161"/>
              </a:buClr>
              <a:buSzPct val="100000"/>
              <a:defRPr sz="1200">
                <a:solidFill>
                  <a:srgbClr val="616161"/>
                </a:solidFill>
              </a:defRPr>
            </a:lvl9pPr>
          </a:lstStyle>
          <a:p/>
        </p:txBody>
      </p:sp>
      <p:sp>
        <p:nvSpPr>
          <p:cNvPr id="150" name="Shape 150"/>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 sz="1000">
                <a:solidFill>
                  <a:srgbClr val="616161"/>
                </a:solidFill>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9">
    <p:bg>
      <p:bgPr>
        <a:solidFill>
          <a:srgbClr val="FFFFFF"/>
        </a:solidFill>
      </p:bgPr>
    </p:bg>
    <p:spTree>
      <p:nvGrpSpPr>
        <p:cNvPr id="151" name="Shape 151"/>
        <p:cNvGrpSpPr/>
        <p:nvPr/>
      </p:nvGrpSpPr>
      <p:grpSpPr>
        <a:xfrm>
          <a:off x="0" y="0"/>
          <a:ext cx="0" cy="0"/>
          <a:chOff x="0" y="0"/>
          <a:chExt cx="0" cy="0"/>
        </a:xfrm>
      </p:grpSpPr>
      <p:sp>
        <p:nvSpPr>
          <p:cNvPr id="152" name="Shape 152"/>
          <p:cNvSpPr/>
          <p:nvPr/>
        </p:nvSpPr>
        <p:spPr>
          <a:xfrm>
            <a:off x="0" y="0"/>
            <a:ext cx="9144000" cy="51435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53" name="Shape 153"/>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mailto:lbrinson@email.usn.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hyperlink" Target="http://www.tubechop.com/watch/8571534"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13.jpg"/><Relationship Id="rId5" Type="http://schemas.openxmlformats.org/officeDocument/2006/relationships/image" Target="../media/image16.jpg"/><Relationship Id="rId6"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14.jpg"/><Relationship Id="rId4" Type="http://schemas.openxmlformats.org/officeDocument/2006/relationships/hyperlink" Target="http://www.breakoutedu.com/gr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5.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hyperlink" Target="http://www.mightylittlelibrarian.com/?p=1357" TargetMode="External"/><Relationship Id="rId5" Type="http://schemas.openxmlformats.org/officeDocument/2006/relationships/hyperlink" Target="http://www.slj.com/2016/09/reviews/tech/breakout-edu-brings-escape-room-strategy-to-the-classroom-slj-review/" TargetMode="External"/><Relationship Id="rId6" Type="http://schemas.openxmlformats.org/officeDocument/2006/relationships/hyperlink" Target="http://www.nikkidrobertson.com/2016/04/breakout-edu-jchs-library.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 Id="rId3" Type="http://schemas.openxmlformats.org/officeDocument/2006/relationships/image" Target="../media/image24.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hyperlink" Target="http://www.jigsawplanet.com/" TargetMode="External"/><Relationship Id="rId4" Type="http://schemas.openxmlformats.org/officeDocument/2006/relationships/hyperlink" Target="http://morsecode.scphillips.com/translator.html" TargetMode="External"/><Relationship Id="rId5" Type="http://schemas.openxmlformats.org/officeDocument/2006/relationships/hyperlink" Target="http://www.qr-code-generator.com/" TargetMode="External"/><Relationship Id="rId6" Type="http://schemas.openxmlformats.org/officeDocument/2006/relationships/hyperlink" Target="http://www.breakoutedu.com/gra" TargetMode="External"/><Relationship Id="rId7" Type="http://schemas.openxmlformats.org/officeDocument/2006/relationships/hyperlink" Target="http://www.contxt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ctrTitle"/>
          </p:nvPr>
        </p:nvSpPr>
        <p:spPr>
          <a:xfrm>
            <a:off x="378900" y="414473"/>
            <a:ext cx="6883800" cy="1500899"/>
          </a:xfrm>
          <a:prstGeom prst="rect">
            <a:avLst/>
          </a:prstGeom>
        </p:spPr>
        <p:txBody>
          <a:bodyPr anchorCtr="0" anchor="b" bIns="91425" lIns="91425" rIns="91425" tIns="91425">
            <a:noAutofit/>
          </a:bodyPr>
          <a:lstStyle/>
          <a:p>
            <a:pPr lvl="0">
              <a:spcBef>
                <a:spcPts val="0"/>
              </a:spcBef>
              <a:buNone/>
            </a:pPr>
            <a:r>
              <a:rPr lang="en"/>
              <a:t>Breakout EDU</a:t>
            </a:r>
          </a:p>
        </p:txBody>
      </p:sp>
      <p:sp>
        <p:nvSpPr>
          <p:cNvPr id="159" name="Shape 159"/>
          <p:cNvSpPr txBox="1"/>
          <p:nvPr>
            <p:ph idx="1" type="subTitle"/>
          </p:nvPr>
        </p:nvSpPr>
        <p:spPr>
          <a:xfrm>
            <a:off x="378900" y="2056436"/>
            <a:ext cx="6883800" cy="1077000"/>
          </a:xfrm>
          <a:prstGeom prst="rect">
            <a:avLst/>
          </a:prstGeom>
        </p:spPr>
        <p:txBody>
          <a:bodyPr anchorCtr="0" anchor="t" bIns="91425" lIns="91425" rIns="91425" tIns="91425">
            <a:noAutofit/>
          </a:bodyPr>
          <a:lstStyle/>
          <a:p>
            <a:pPr lvl="0">
              <a:spcBef>
                <a:spcPts val="0"/>
              </a:spcBef>
              <a:buClr>
                <a:schemeClr val="dk1"/>
              </a:buClr>
              <a:buSzPct val="55000"/>
              <a:buFont typeface="Arial"/>
              <a:buNone/>
            </a:pPr>
            <a:r>
              <a:rPr lang="en">
                <a:solidFill>
                  <a:schemeClr val="lt1"/>
                </a:solidFill>
              </a:rPr>
              <a:t>This session presented by: Lakisha Brinson @LakishaBrinson </a:t>
            </a:r>
            <a:r>
              <a:rPr lang="en" u="sng">
                <a:solidFill>
                  <a:schemeClr val="hlink"/>
                </a:solidFill>
                <a:hlinkClick r:id="rId3"/>
              </a:rPr>
              <a:t>lbrinson@email.usn.org</a:t>
            </a:r>
            <a:r>
              <a:rPr lang="en">
                <a:solidFill>
                  <a:schemeClr val="lt1"/>
                </a:solidFill>
              </a:rPr>
              <a:t> </a:t>
            </a:r>
          </a:p>
          <a:p>
            <a:pPr lvl="0">
              <a:spcBef>
                <a:spcPts val="0"/>
              </a:spcBef>
              <a:buNone/>
            </a:pPr>
            <a:r>
              <a:t/>
            </a:r>
            <a:endParaRPr/>
          </a:p>
          <a:p>
            <a:pPr lvl="0">
              <a:spcBef>
                <a:spcPts val="0"/>
              </a:spcBef>
              <a:buNone/>
            </a:pPr>
            <a:r>
              <a:rPr lang="en"/>
              <a:t>Original</a:t>
            </a:r>
            <a:r>
              <a:rPr lang="en"/>
              <a:t> Presentation done in collaboration w/ :</a:t>
            </a:r>
          </a:p>
          <a:p>
            <a:pPr lvl="0">
              <a:spcBef>
                <a:spcPts val="0"/>
              </a:spcBef>
              <a:buNone/>
            </a:pPr>
            <a:r>
              <a:rPr lang="en"/>
              <a:t> Mark Littlefield @LittleMarkField</a:t>
            </a:r>
          </a:p>
          <a:p>
            <a:pPr lvl="0">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pic>
        <p:nvPicPr>
          <p:cNvPr id="222" name="Shape 222">
            <a:hlinkClick r:id="rId3"/>
          </p:cNvPr>
          <p:cNvPicPr preferRelativeResize="0"/>
          <p:nvPr/>
        </p:nvPicPr>
        <p:blipFill rotWithShape="1">
          <a:blip r:embed="rId4">
            <a:alphaModFix/>
          </a:blip>
          <a:srcRect b="0" l="16896" r="16896" t="0"/>
          <a:stretch/>
        </p:blipFill>
        <p:spPr>
          <a:xfrm>
            <a:off x="673800" y="539249"/>
            <a:ext cx="7796399" cy="40649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pic>
        <p:nvPicPr>
          <p:cNvPr descr="Entrepreneur, Start, Start Up, ..." id="227" name="Shape 227"/>
          <p:cNvPicPr preferRelativeResize="0"/>
          <p:nvPr/>
        </p:nvPicPr>
        <p:blipFill rotWithShape="1">
          <a:blip r:embed="rId3">
            <a:alphaModFix/>
          </a:blip>
          <a:srcRect b="0" l="8144" r="8144" t="0"/>
          <a:stretch/>
        </p:blipFill>
        <p:spPr>
          <a:xfrm>
            <a:off x="-25" y="0"/>
            <a:ext cx="6096350" cy="5143501"/>
          </a:xfrm>
          <a:prstGeom prst="rect">
            <a:avLst/>
          </a:prstGeom>
          <a:noFill/>
          <a:ln>
            <a:noFill/>
          </a:ln>
        </p:spPr>
      </p:pic>
      <p:sp>
        <p:nvSpPr>
          <p:cNvPr id="228" name="Shape 228"/>
          <p:cNvSpPr txBox="1"/>
          <p:nvPr>
            <p:ph type="title"/>
          </p:nvPr>
        </p:nvSpPr>
        <p:spPr>
          <a:xfrm>
            <a:off x="6293125" y="554050"/>
            <a:ext cx="2665500" cy="1370100"/>
          </a:xfrm>
          <a:prstGeom prst="rect">
            <a:avLst/>
          </a:prstGeom>
        </p:spPr>
        <p:txBody>
          <a:bodyPr anchorCtr="0" anchor="b" bIns="91425" lIns="91425" rIns="91425" tIns="91425">
            <a:noAutofit/>
          </a:bodyPr>
          <a:lstStyle/>
          <a:p>
            <a:pPr indent="0" lvl="0" marL="0" marR="0" rtl="0">
              <a:spcBef>
                <a:spcPts val="0"/>
              </a:spcBef>
              <a:buNone/>
            </a:pPr>
            <a:r>
              <a:rPr lang="en"/>
              <a:t>How it started</a:t>
            </a:r>
          </a:p>
        </p:txBody>
      </p:sp>
      <p:sp>
        <p:nvSpPr>
          <p:cNvPr id="229" name="Shape 229"/>
          <p:cNvSpPr txBox="1"/>
          <p:nvPr>
            <p:ph idx="1" type="body"/>
          </p:nvPr>
        </p:nvSpPr>
        <p:spPr>
          <a:xfrm>
            <a:off x="6293125" y="2000350"/>
            <a:ext cx="2665500" cy="2540100"/>
          </a:xfrm>
          <a:prstGeom prst="rect">
            <a:avLst/>
          </a:prstGeom>
        </p:spPr>
        <p:txBody>
          <a:bodyPr anchorCtr="0" anchor="t" bIns="91425" lIns="91425" rIns="91425" tIns="91425">
            <a:noAutofit/>
          </a:bodyPr>
          <a:lstStyle/>
          <a:p>
            <a:pPr lvl="0">
              <a:spcBef>
                <a:spcPts val="0"/>
              </a:spcBef>
              <a:buNone/>
            </a:pPr>
            <a:r>
              <a:rPr lang="en"/>
              <a:t>2 Tech Coordinators</a:t>
            </a:r>
          </a:p>
          <a:p>
            <a:pPr lvl="0">
              <a:spcBef>
                <a:spcPts val="0"/>
              </a:spcBef>
              <a:buNone/>
            </a:pPr>
            <a:r>
              <a:rPr lang="en"/>
              <a:t>4 boxes</a:t>
            </a:r>
          </a:p>
          <a:p>
            <a:pPr lvl="0">
              <a:spcBef>
                <a:spcPts val="0"/>
              </a:spcBef>
              <a:buNone/>
            </a:pPr>
            <a:r>
              <a:rPr lang="en"/>
              <a:t>Desire to provide our students with an engaging yet authentic activity</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pic>
        <p:nvPicPr>
          <p:cNvPr descr="20161025_152817.jpg" id="234" name="Shape 234"/>
          <p:cNvPicPr preferRelativeResize="0"/>
          <p:nvPr/>
        </p:nvPicPr>
        <p:blipFill rotWithShape="1">
          <a:blip r:embed="rId3">
            <a:alphaModFix/>
          </a:blip>
          <a:srcRect b="24865" l="0" r="0" t="24860"/>
          <a:stretch/>
        </p:blipFill>
        <p:spPr>
          <a:xfrm>
            <a:off x="3389000" y="0"/>
            <a:ext cx="5754899" cy="5143500"/>
          </a:xfrm>
          <a:prstGeom prst="rect">
            <a:avLst/>
          </a:prstGeom>
          <a:noFill/>
          <a:ln>
            <a:noFill/>
          </a:ln>
        </p:spPr>
      </p:pic>
      <p:sp>
        <p:nvSpPr>
          <p:cNvPr id="235" name="Shape 235"/>
          <p:cNvSpPr txBox="1"/>
          <p:nvPr>
            <p:ph type="title"/>
          </p:nvPr>
        </p:nvSpPr>
        <p:spPr>
          <a:xfrm>
            <a:off x="321825" y="694100"/>
            <a:ext cx="2651400" cy="1781700"/>
          </a:xfrm>
          <a:prstGeom prst="rect">
            <a:avLst/>
          </a:prstGeom>
        </p:spPr>
        <p:txBody>
          <a:bodyPr anchorCtr="0" anchor="t" bIns="91425" lIns="91425" rIns="91425" tIns="91425">
            <a:noAutofit/>
          </a:bodyPr>
          <a:lstStyle/>
          <a:p>
            <a:pPr lvl="0">
              <a:spcBef>
                <a:spcPts val="0"/>
              </a:spcBef>
              <a:buNone/>
            </a:pPr>
            <a:r>
              <a:rPr lang="en"/>
              <a:t>Lesson Structure </a:t>
            </a:r>
          </a:p>
        </p:txBody>
      </p:sp>
      <p:sp>
        <p:nvSpPr>
          <p:cNvPr id="236" name="Shape 236"/>
          <p:cNvSpPr txBox="1"/>
          <p:nvPr>
            <p:ph idx="1" type="body"/>
          </p:nvPr>
        </p:nvSpPr>
        <p:spPr>
          <a:xfrm>
            <a:off x="321825" y="1930525"/>
            <a:ext cx="2651400" cy="2853899"/>
          </a:xfrm>
          <a:prstGeom prst="rect">
            <a:avLst/>
          </a:prstGeom>
        </p:spPr>
        <p:txBody>
          <a:bodyPr anchorCtr="0" anchor="t" bIns="91425" lIns="91425" rIns="91425" tIns="91425">
            <a:noAutofit/>
          </a:bodyPr>
          <a:lstStyle/>
          <a:p>
            <a:pPr indent="-228600" lvl="0" marL="457200" rtl="0">
              <a:lnSpc>
                <a:spcPct val="150000"/>
              </a:lnSpc>
              <a:spcBef>
                <a:spcPts val="0"/>
              </a:spcBef>
            </a:pPr>
            <a:r>
              <a:rPr lang="en"/>
              <a:t>2 Instructors</a:t>
            </a:r>
          </a:p>
          <a:p>
            <a:pPr indent="-228600" lvl="0" marL="457200">
              <a:lnSpc>
                <a:spcPct val="150000"/>
              </a:lnSpc>
              <a:spcBef>
                <a:spcPts val="0"/>
              </a:spcBef>
            </a:pPr>
            <a:r>
              <a:rPr lang="en"/>
              <a:t>Familiar Topic</a:t>
            </a:r>
          </a:p>
          <a:p>
            <a:pPr indent="-228600" lvl="0" marL="457200" rtl="0">
              <a:lnSpc>
                <a:spcPct val="150000"/>
              </a:lnSpc>
              <a:spcBef>
                <a:spcPts val="0"/>
              </a:spcBef>
            </a:pPr>
            <a:r>
              <a:rPr lang="en"/>
              <a:t>5th grade students</a:t>
            </a:r>
          </a:p>
          <a:p>
            <a:pPr indent="-317500" lvl="1" marL="914400" rtl="0">
              <a:lnSpc>
                <a:spcPct val="150000"/>
              </a:lnSpc>
              <a:spcBef>
                <a:spcPts val="0"/>
              </a:spcBef>
              <a:buSzPct val="100000"/>
            </a:pPr>
            <a:r>
              <a:rPr lang="en" sz="1400"/>
              <a:t>one device per group</a:t>
            </a:r>
          </a:p>
          <a:p>
            <a:pPr indent="-228600" lvl="0" marL="457200" rtl="0">
              <a:lnSpc>
                <a:spcPct val="150000"/>
              </a:lnSpc>
              <a:spcBef>
                <a:spcPts val="0"/>
              </a:spcBef>
            </a:pPr>
            <a:r>
              <a:rPr lang="en"/>
              <a:t>45 minutes time slot</a:t>
            </a:r>
          </a:p>
          <a:p>
            <a:pPr lvl="0">
              <a:spcBef>
                <a:spcPts val="0"/>
              </a:spcBef>
              <a:buNone/>
            </a:pPr>
            <a:r>
              <a:t/>
            </a:r>
            <a:endParaRPr/>
          </a:p>
          <a:p>
            <a:pPr lvl="0">
              <a:spcBef>
                <a:spcPts val="0"/>
              </a:spcBef>
              <a:buNone/>
            </a:pPr>
            <a:r>
              <a:t/>
            </a:r>
            <a:endParaRPr/>
          </a:p>
        </p:txBody>
      </p:sp>
      <p:cxnSp>
        <p:nvCxnSpPr>
          <p:cNvPr id="237" name="Shape 237"/>
          <p:cNvCxnSpPr/>
          <p:nvPr/>
        </p:nvCxnSpPr>
        <p:spPr>
          <a:xfrm>
            <a:off x="3389100" y="-1"/>
            <a:ext cx="300" cy="5143500"/>
          </a:xfrm>
          <a:prstGeom prst="straightConnector1">
            <a:avLst/>
          </a:prstGeom>
          <a:noFill/>
          <a:ln cap="flat" cmpd="sng" w="9525">
            <a:solidFill>
              <a:srgbClr val="D9D9D9"/>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pic>
        <p:nvPicPr>
          <p:cNvPr descr="20161027_144425.jpg" id="242" name="Shape 242"/>
          <p:cNvPicPr preferRelativeResize="0"/>
          <p:nvPr/>
        </p:nvPicPr>
        <p:blipFill rotWithShape="1">
          <a:blip r:embed="rId3">
            <a:alphaModFix/>
          </a:blip>
          <a:srcRect b="0" l="10493" r="10493" t="0"/>
          <a:stretch/>
        </p:blipFill>
        <p:spPr>
          <a:xfrm>
            <a:off x="0" y="0"/>
            <a:ext cx="2285997" cy="5143495"/>
          </a:xfrm>
          <a:prstGeom prst="rect">
            <a:avLst/>
          </a:prstGeom>
          <a:noFill/>
          <a:ln>
            <a:noFill/>
          </a:ln>
        </p:spPr>
      </p:pic>
      <p:pic>
        <p:nvPicPr>
          <p:cNvPr descr="20161025_145850_003.jpg" id="243" name="Shape 243"/>
          <p:cNvPicPr preferRelativeResize="0"/>
          <p:nvPr/>
        </p:nvPicPr>
        <p:blipFill rotWithShape="1">
          <a:blip r:embed="rId4">
            <a:alphaModFix/>
          </a:blip>
          <a:srcRect b="0" l="37500" r="37500" t="0"/>
          <a:stretch/>
        </p:blipFill>
        <p:spPr>
          <a:xfrm>
            <a:off x="2286000" y="0"/>
            <a:ext cx="2285998" cy="5143495"/>
          </a:xfrm>
          <a:prstGeom prst="rect">
            <a:avLst/>
          </a:prstGeom>
          <a:noFill/>
          <a:ln>
            <a:noFill/>
          </a:ln>
        </p:spPr>
      </p:pic>
      <p:pic>
        <p:nvPicPr>
          <p:cNvPr descr="20161027_145204.jpg" id="244" name="Shape 244"/>
          <p:cNvPicPr preferRelativeResize="0"/>
          <p:nvPr/>
        </p:nvPicPr>
        <p:blipFill rotWithShape="1">
          <a:blip r:embed="rId5">
            <a:alphaModFix/>
          </a:blip>
          <a:srcRect b="0" l="37500" r="37500" t="0"/>
          <a:stretch/>
        </p:blipFill>
        <p:spPr>
          <a:xfrm>
            <a:off x="4572000" y="0"/>
            <a:ext cx="2285998" cy="5143495"/>
          </a:xfrm>
          <a:prstGeom prst="rect">
            <a:avLst/>
          </a:prstGeom>
          <a:noFill/>
          <a:ln>
            <a:noFill/>
          </a:ln>
        </p:spPr>
      </p:pic>
      <p:pic>
        <p:nvPicPr>
          <p:cNvPr descr="20161025_144216.jpg" id="245" name="Shape 245"/>
          <p:cNvPicPr preferRelativeResize="0"/>
          <p:nvPr/>
        </p:nvPicPr>
        <p:blipFill rotWithShape="1">
          <a:blip r:embed="rId6">
            <a:alphaModFix/>
          </a:blip>
          <a:srcRect b="0" l="10493" r="10493" t="0"/>
          <a:stretch/>
        </p:blipFill>
        <p:spPr>
          <a:xfrm>
            <a:off x="6858000" y="0"/>
            <a:ext cx="2285997" cy="514349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pic>
        <p:nvPicPr>
          <p:cNvPr descr="learn pedagogy conclusion ..." id="250" name="Shape 250"/>
          <p:cNvPicPr preferRelativeResize="0"/>
          <p:nvPr/>
        </p:nvPicPr>
        <p:blipFill rotWithShape="1">
          <a:blip r:embed="rId3">
            <a:alphaModFix/>
          </a:blip>
          <a:srcRect b="7813" l="0" r="0" t="7813"/>
          <a:stretch/>
        </p:blipFill>
        <p:spPr>
          <a:xfrm>
            <a:off x="0" y="0"/>
            <a:ext cx="9144004" cy="5143497"/>
          </a:xfrm>
          <a:prstGeom prst="rect">
            <a:avLst/>
          </a:prstGeom>
          <a:noFill/>
          <a:ln>
            <a:noFill/>
          </a:ln>
        </p:spPr>
      </p:pic>
      <p:sp>
        <p:nvSpPr>
          <p:cNvPr id="251" name="Shape 251"/>
          <p:cNvSpPr/>
          <p:nvPr/>
        </p:nvSpPr>
        <p:spPr>
          <a:xfrm>
            <a:off x="0" y="0"/>
            <a:ext cx="2811300" cy="5143500"/>
          </a:xfrm>
          <a:prstGeom prst="rect">
            <a:avLst/>
          </a:prstGeom>
          <a:solidFill>
            <a:srgbClr val="FFFFFF">
              <a:alpha val="86920"/>
            </a:srgbClr>
          </a:solidFill>
          <a:ln>
            <a:noFill/>
          </a:ln>
        </p:spPr>
        <p:txBody>
          <a:bodyPr anchorCtr="0" anchor="ctr" bIns="91425" lIns="91425" rIns="91425" tIns="91425">
            <a:noAutofit/>
          </a:bodyPr>
          <a:lstStyle/>
          <a:p>
            <a:pPr lvl="0">
              <a:spcBef>
                <a:spcPts val="0"/>
              </a:spcBef>
              <a:buNone/>
            </a:pPr>
            <a:r>
              <a:t/>
            </a:r>
            <a:endParaRPr/>
          </a:p>
        </p:txBody>
      </p:sp>
      <p:sp>
        <p:nvSpPr>
          <p:cNvPr id="252" name="Shape 252"/>
          <p:cNvSpPr txBox="1"/>
          <p:nvPr>
            <p:ph type="title"/>
          </p:nvPr>
        </p:nvSpPr>
        <p:spPr>
          <a:xfrm>
            <a:off x="232878" y="219975"/>
            <a:ext cx="2336400" cy="915000"/>
          </a:xfrm>
          <a:prstGeom prst="rect">
            <a:avLst/>
          </a:prstGeom>
        </p:spPr>
        <p:txBody>
          <a:bodyPr anchorCtr="0" anchor="b" bIns="91425" lIns="91425" rIns="91425" tIns="91425">
            <a:noAutofit/>
          </a:bodyPr>
          <a:lstStyle/>
          <a:p>
            <a:pPr lvl="0">
              <a:spcBef>
                <a:spcPts val="0"/>
              </a:spcBef>
              <a:buNone/>
            </a:pPr>
            <a:r>
              <a:rPr lang="en"/>
              <a:t>5 out of 6 C’s</a:t>
            </a:r>
          </a:p>
        </p:txBody>
      </p:sp>
      <p:sp>
        <p:nvSpPr>
          <p:cNvPr id="253" name="Shape 253"/>
          <p:cNvSpPr txBox="1"/>
          <p:nvPr>
            <p:ph idx="1" type="body"/>
          </p:nvPr>
        </p:nvSpPr>
        <p:spPr>
          <a:xfrm>
            <a:off x="232875" y="1290250"/>
            <a:ext cx="2336400" cy="3522900"/>
          </a:xfrm>
          <a:prstGeom prst="rect">
            <a:avLst/>
          </a:prstGeom>
        </p:spPr>
        <p:txBody>
          <a:bodyPr anchorCtr="0" anchor="t" bIns="91425" lIns="91425" rIns="91425" tIns="91425">
            <a:noAutofit/>
          </a:bodyPr>
          <a:lstStyle/>
          <a:p>
            <a:pPr lvl="0">
              <a:spcBef>
                <a:spcPts val="0"/>
              </a:spcBef>
              <a:buNone/>
            </a:pPr>
            <a:r>
              <a:rPr lang="en"/>
              <a:t>Critical Thinking, </a:t>
            </a:r>
          </a:p>
          <a:p>
            <a:pPr lvl="0">
              <a:spcBef>
                <a:spcPts val="0"/>
              </a:spcBef>
              <a:buNone/>
            </a:pPr>
            <a:r>
              <a:rPr lang="en"/>
              <a:t>Creativity, </a:t>
            </a:r>
          </a:p>
          <a:p>
            <a:pPr lvl="0">
              <a:spcBef>
                <a:spcPts val="0"/>
              </a:spcBef>
              <a:buNone/>
            </a:pPr>
            <a:r>
              <a:rPr lang="en"/>
              <a:t>Character </a:t>
            </a:r>
          </a:p>
          <a:p>
            <a:pPr lvl="0">
              <a:spcBef>
                <a:spcPts val="0"/>
              </a:spcBef>
              <a:buNone/>
            </a:pPr>
            <a:r>
              <a:rPr lang="en"/>
              <a:t>Communication, </a:t>
            </a:r>
          </a:p>
          <a:p>
            <a:pPr lvl="0">
              <a:spcBef>
                <a:spcPts val="0"/>
              </a:spcBef>
              <a:buNone/>
            </a:pPr>
            <a:r>
              <a:rPr lang="en"/>
              <a:t>&amp; Collaboration.</a:t>
            </a:r>
          </a:p>
          <a:p>
            <a:pPr lvl="0">
              <a:spcBef>
                <a:spcPts val="0"/>
              </a:spcBef>
              <a:buNone/>
            </a:pPr>
            <a:r>
              <a:rPr lang="en"/>
              <a:t>Culture? </a:t>
            </a:r>
          </a:p>
          <a:p>
            <a:pPr lvl="0">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x="0" y="0"/>
          <a:ext cx="0" cy="0"/>
          <a:chOff x="0" y="0"/>
          <a:chExt cx="0" cy="0"/>
        </a:xfrm>
      </p:grpSpPr>
      <p:pic>
        <p:nvPicPr>
          <p:cNvPr descr="... from Inside a Pitfall Trap ..." id="258" name="Shape 258"/>
          <p:cNvPicPr preferRelativeResize="0"/>
          <p:nvPr/>
        </p:nvPicPr>
        <p:blipFill rotWithShape="1">
          <a:blip r:embed="rId3">
            <a:alphaModFix/>
          </a:blip>
          <a:srcRect b="0" l="10530" r="10530" t="0"/>
          <a:stretch/>
        </p:blipFill>
        <p:spPr>
          <a:xfrm>
            <a:off x="-25" y="0"/>
            <a:ext cx="6096350" cy="5143500"/>
          </a:xfrm>
          <a:prstGeom prst="rect">
            <a:avLst/>
          </a:prstGeom>
          <a:noFill/>
          <a:ln>
            <a:noFill/>
          </a:ln>
        </p:spPr>
      </p:pic>
      <p:sp>
        <p:nvSpPr>
          <p:cNvPr id="259" name="Shape 259"/>
          <p:cNvSpPr txBox="1"/>
          <p:nvPr>
            <p:ph type="title"/>
          </p:nvPr>
        </p:nvSpPr>
        <p:spPr>
          <a:xfrm>
            <a:off x="6293125" y="554050"/>
            <a:ext cx="2665500" cy="1370100"/>
          </a:xfrm>
          <a:prstGeom prst="rect">
            <a:avLst/>
          </a:prstGeom>
        </p:spPr>
        <p:txBody>
          <a:bodyPr anchorCtr="0" anchor="b" bIns="91425" lIns="91425" rIns="91425" tIns="91425">
            <a:noAutofit/>
          </a:bodyPr>
          <a:lstStyle/>
          <a:p>
            <a:pPr lvl="0">
              <a:spcBef>
                <a:spcPts val="0"/>
              </a:spcBef>
              <a:buNone/>
            </a:pPr>
            <a:r>
              <a:rPr lang="en"/>
              <a:t>Avoiding Pitfalls</a:t>
            </a:r>
          </a:p>
        </p:txBody>
      </p:sp>
      <p:sp>
        <p:nvSpPr>
          <p:cNvPr id="260" name="Shape 260"/>
          <p:cNvSpPr txBox="1"/>
          <p:nvPr>
            <p:ph idx="1" type="body"/>
          </p:nvPr>
        </p:nvSpPr>
        <p:spPr>
          <a:xfrm>
            <a:off x="6293125" y="2000350"/>
            <a:ext cx="2665500" cy="2540100"/>
          </a:xfrm>
          <a:prstGeom prst="rect">
            <a:avLst/>
          </a:prstGeom>
        </p:spPr>
        <p:txBody>
          <a:bodyPr anchorCtr="0" anchor="t" bIns="91425" lIns="91425" rIns="91425" tIns="91425">
            <a:noAutofit/>
          </a:bodyPr>
          <a:lstStyle/>
          <a:p>
            <a:pPr indent="-228600" lvl="0" marL="457200">
              <a:lnSpc>
                <a:spcPct val="150000"/>
              </a:lnSpc>
              <a:spcBef>
                <a:spcPts val="0"/>
              </a:spcBef>
            </a:pPr>
            <a:r>
              <a:rPr lang="en"/>
              <a:t>Plan, Plan, Plan</a:t>
            </a:r>
          </a:p>
          <a:p>
            <a:pPr indent="-228600" lvl="0" marL="457200">
              <a:lnSpc>
                <a:spcPct val="150000"/>
              </a:lnSpc>
              <a:spcBef>
                <a:spcPts val="0"/>
              </a:spcBef>
            </a:pPr>
            <a:r>
              <a:rPr lang="en"/>
              <a:t>Don’t get locked-up (Directional Lock) or Timed-out</a:t>
            </a:r>
          </a:p>
          <a:p>
            <a:pPr indent="-228600" lvl="0" marL="457200">
              <a:lnSpc>
                <a:spcPct val="150000"/>
              </a:lnSpc>
              <a:spcBef>
                <a:spcPts val="0"/>
              </a:spcBef>
            </a:pPr>
            <a:r>
              <a:rPr lang="en"/>
              <a:t>Don’t jump in and help </a:t>
            </a:r>
          </a:p>
          <a:p>
            <a:pPr indent="-228600" lvl="1" marL="914400">
              <a:lnSpc>
                <a:spcPct val="150000"/>
              </a:lnSpc>
              <a:spcBef>
                <a:spcPts val="0"/>
              </a:spcBef>
            </a:pPr>
            <a:r>
              <a:rPr lang="en"/>
              <a:t>-Hint Cards</a:t>
            </a:r>
          </a:p>
          <a:p>
            <a:pPr indent="-228600" lvl="0" marL="457200">
              <a:lnSpc>
                <a:spcPct val="150000"/>
              </a:lnSpc>
              <a:spcBef>
                <a:spcPts val="0"/>
              </a:spcBef>
            </a:pPr>
            <a:r>
              <a:rPr lang="en"/>
              <a:t>Prepare for noise, frustrations, and giggles!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pic>
        <p:nvPicPr>
          <p:cNvPr descr="idea pen light bulb drawing" id="265" name="Shape 265"/>
          <p:cNvPicPr preferRelativeResize="0"/>
          <p:nvPr/>
        </p:nvPicPr>
        <p:blipFill rotWithShape="1">
          <a:blip r:embed="rId3">
            <a:alphaModFix/>
          </a:blip>
          <a:srcRect b="0" l="16667" r="16661" t="0"/>
          <a:stretch/>
        </p:blipFill>
        <p:spPr>
          <a:xfrm>
            <a:off x="3047650" y="0"/>
            <a:ext cx="6096300" cy="5143500"/>
          </a:xfrm>
          <a:prstGeom prst="rect">
            <a:avLst/>
          </a:prstGeom>
          <a:noFill/>
          <a:ln>
            <a:noFill/>
          </a:ln>
        </p:spPr>
      </p:pic>
      <p:sp>
        <p:nvSpPr>
          <p:cNvPr id="266" name="Shape 266"/>
          <p:cNvSpPr txBox="1"/>
          <p:nvPr>
            <p:ph type="title"/>
          </p:nvPr>
        </p:nvSpPr>
        <p:spPr>
          <a:xfrm>
            <a:off x="233600" y="829550"/>
            <a:ext cx="2566200" cy="892500"/>
          </a:xfrm>
          <a:prstGeom prst="rect">
            <a:avLst/>
          </a:prstGeom>
        </p:spPr>
        <p:txBody>
          <a:bodyPr anchorCtr="0" anchor="b" bIns="91425" lIns="91425" rIns="91425" tIns="91425">
            <a:noAutofit/>
          </a:bodyPr>
          <a:lstStyle/>
          <a:p>
            <a:pPr lvl="0">
              <a:spcBef>
                <a:spcPts val="0"/>
              </a:spcBef>
              <a:buNone/>
            </a:pPr>
            <a:r>
              <a:rPr lang="en"/>
              <a:t>Ideas for Implementation</a:t>
            </a:r>
          </a:p>
        </p:txBody>
      </p:sp>
      <p:sp>
        <p:nvSpPr>
          <p:cNvPr id="267" name="Shape 267"/>
          <p:cNvSpPr txBox="1"/>
          <p:nvPr>
            <p:ph idx="1" type="body"/>
          </p:nvPr>
        </p:nvSpPr>
        <p:spPr>
          <a:xfrm>
            <a:off x="233600" y="1798300"/>
            <a:ext cx="2566200" cy="2977200"/>
          </a:xfrm>
          <a:prstGeom prst="rect">
            <a:avLst/>
          </a:prstGeom>
        </p:spPr>
        <p:txBody>
          <a:bodyPr anchorCtr="0" anchor="t" bIns="91425" lIns="91425" rIns="91425" tIns="91425">
            <a:noAutofit/>
          </a:bodyPr>
          <a:lstStyle/>
          <a:p>
            <a:pPr lvl="0">
              <a:spcBef>
                <a:spcPts val="0"/>
              </a:spcBef>
              <a:buNone/>
            </a:pPr>
            <a:r>
              <a:rPr lang="en"/>
              <a:t>Figure it out Friday</a:t>
            </a:r>
          </a:p>
          <a:p>
            <a:pPr lvl="0">
              <a:spcBef>
                <a:spcPts val="0"/>
              </a:spcBef>
              <a:buNone/>
            </a:pPr>
            <a:r>
              <a:rPr lang="en"/>
              <a:t>Team Building (admin plug)</a:t>
            </a:r>
          </a:p>
          <a:p>
            <a:pPr lvl="0">
              <a:spcBef>
                <a:spcPts val="0"/>
              </a:spcBef>
              <a:buNone/>
            </a:pPr>
            <a:r>
              <a:rPr lang="en"/>
              <a:t>Collaboration Cultivator </a:t>
            </a:r>
          </a:p>
          <a:p>
            <a:pPr lvl="0">
              <a:spcBef>
                <a:spcPts val="0"/>
              </a:spcBef>
              <a:buNone/>
            </a:pPr>
            <a:r>
              <a:rPr lang="en" u="sng">
                <a:solidFill>
                  <a:schemeClr val="hlink"/>
                </a:solidFill>
                <a:hlinkClick r:id="rId4"/>
              </a:rPr>
              <a:t>RTI Groups/ Book Clubs</a:t>
            </a:r>
          </a:p>
          <a:p>
            <a:pPr lvl="0">
              <a:spcBef>
                <a:spcPts val="0"/>
              </a:spcBef>
              <a:buNone/>
            </a:pPr>
            <a:r>
              <a:rPr lang="en"/>
              <a:t>Transform Makerspace area to Break-out </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pic>
        <p:nvPicPr>
          <p:cNvPr descr="Breakout-EDU-Presentation-10Reasons.gif" id="272" name="Shape 272"/>
          <p:cNvPicPr preferRelativeResize="0"/>
          <p:nvPr/>
        </p:nvPicPr>
        <p:blipFill rotWithShape="1">
          <a:blip r:embed="rId3">
            <a:alphaModFix/>
          </a:blip>
          <a:srcRect b="0" l="5140" r="5149" t="0"/>
          <a:stretch/>
        </p:blipFill>
        <p:spPr>
          <a:xfrm>
            <a:off x="2286100" y="0"/>
            <a:ext cx="685790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pic>
        <p:nvPicPr>
          <p:cNvPr descr="by Valerie Everett Questions?" id="277" name="Shape 277"/>
          <p:cNvPicPr preferRelativeResize="0"/>
          <p:nvPr/>
        </p:nvPicPr>
        <p:blipFill rotWithShape="1">
          <a:blip r:embed="rId3">
            <a:alphaModFix/>
          </a:blip>
          <a:srcRect b="12051" l="0" r="0" t="12058"/>
          <a:stretch/>
        </p:blipFill>
        <p:spPr>
          <a:xfrm>
            <a:off x="0" y="0"/>
            <a:ext cx="914400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txBox="1"/>
          <p:nvPr>
            <p:ph type="title"/>
          </p:nvPr>
        </p:nvSpPr>
        <p:spPr>
          <a:xfrm>
            <a:off x="549200" y="1107800"/>
            <a:ext cx="8388000" cy="2394000"/>
          </a:xfrm>
          <a:prstGeom prst="rect">
            <a:avLst/>
          </a:prstGeom>
        </p:spPr>
        <p:txBody>
          <a:bodyPr anchorCtr="0" anchor="ctr" bIns="91425" lIns="91425" rIns="91425" tIns="91425">
            <a:noAutofit/>
          </a:bodyPr>
          <a:lstStyle/>
          <a:p>
            <a:pPr lvl="0" rtl="0">
              <a:spcBef>
                <a:spcPts val="0"/>
              </a:spcBef>
              <a:buNone/>
            </a:pPr>
            <a:r>
              <a:rPr lang="en" sz="4800">
                <a:latin typeface="Arvo"/>
                <a:ea typeface="Arvo"/>
                <a:cs typeface="Arvo"/>
                <a:sym typeface="Arvo"/>
              </a:rPr>
              <a:t>In learning, the journey is </a:t>
            </a:r>
          </a:p>
          <a:p>
            <a:pPr lvl="0" rtl="0">
              <a:spcBef>
                <a:spcPts val="0"/>
              </a:spcBef>
              <a:buNone/>
            </a:pPr>
            <a:r>
              <a:rPr lang="en" sz="4800">
                <a:latin typeface="Arvo"/>
                <a:ea typeface="Arvo"/>
                <a:cs typeface="Arvo"/>
                <a:sym typeface="Arvo"/>
              </a:rPr>
              <a:t>far more important than </a:t>
            </a:r>
          </a:p>
          <a:p>
            <a:pPr lvl="0" rtl="0">
              <a:spcBef>
                <a:spcPts val="0"/>
              </a:spcBef>
              <a:buNone/>
            </a:pPr>
            <a:r>
              <a:rPr lang="en" sz="4800">
                <a:latin typeface="Arvo"/>
                <a:ea typeface="Arvo"/>
                <a:cs typeface="Arvo"/>
                <a:sym typeface="Arvo"/>
              </a:rPr>
              <a:t>the destination. </a:t>
            </a:r>
          </a:p>
        </p:txBody>
      </p:sp>
      <p:pic>
        <p:nvPicPr>
          <p:cNvPr id="283" name="Shape 283"/>
          <p:cNvPicPr preferRelativeResize="0"/>
          <p:nvPr/>
        </p:nvPicPr>
        <p:blipFill>
          <a:blip r:embed="rId3">
            <a:alphaModFix/>
          </a:blip>
          <a:stretch>
            <a:fillRect/>
          </a:stretch>
        </p:blipFill>
        <p:spPr>
          <a:xfrm>
            <a:off x="3260683" y="4548825"/>
            <a:ext cx="2622627" cy="4085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t/>
            </a:r>
            <a:endParaRPr/>
          </a:p>
        </p:txBody>
      </p:sp>
      <p:sp>
        <p:nvSpPr>
          <p:cNvPr id="165" name="Shape 165"/>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a:spcBef>
                <a:spcPts val="0"/>
              </a:spcBef>
              <a:buNone/>
            </a:pPr>
            <a:r>
              <a:t/>
            </a:r>
            <a:endParaRPr/>
          </a:p>
        </p:txBody>
      </p:sp>
      <p:pic>
        <p:nvPicPr>
          <p:cNvPr id="166" name="Shape 166"/>
          <p:cNvPicPr preferRelativeResize="0"/>
          <p:nvPr/>
        </p:nvPicPr>
        <p:blipFill>
          <a:blip r:embed="rId3">
            <a:alphaModFix/>
          </a:blip>
          <a:stretch>
            <a:fillRect/>
          </a:stretch>
        </p:blipFill>
        <p:spPr>
          <a:xfrm>
            <a:off x="0" y="279133"/>
            <a:ext cx="9143999" cy="458523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x="0" y="0"/>
          <a:ext cx="0" cy="0"/>
          <a:chOff x="0" y="0"/>
          <a:chExt cx="0" cy="0"/>
        </a:xfrm>
      </p:grpSpPr>
      <p:pic>
        <p:nvPicPr>
          <p:cNvPr descr="Open ..." id="288" name="Shape 288"/>
          <p:cNvPicPr preferRelativeResize="0"/>
          <p:nvPr/>
        </p:nvPicPr>
        <p:blipFill rotWithShape="1">
          <a:blip r:embed="rId3">
            <a:alphaModFix/>
          </a:blip>
          <a:srcRect b="44330" l="0" r="0" t="44331"/>
          <a:stretch/>
        </p:blipFill>
        <p:spPr>
          <a:xfrm>
            <a:off x="-5" y="4106825"/>
            <a:ext cx="9144000" cy="1036669"/>
          </a:xfrm>
          <a:prstGeom prst="rect">
            <a:avLst/>
          </a:prstGeom>
          <a:noFill/>
          <a:ln>
            <a:noFill/>
          </a:ln>
        </p:spPr>
      </p:pic>
      <p:sp>
        <p:nvSpPr>
          <p:cNvPr id="289" name="Shape 289"/>
          <p:cNvSpPr txBox="1"/>
          <p:nvPr>
            <p:ph type="title"/>
          </p:nvPr>
        </p:nvSpPr>
        <p:spPr>
          <a:xfrm>
            <a:off x="311700" y="307825"/>
            <a:ext cx="8016300" cy="1154400"/>
          </a:xfrm>
          <a:prstGeom prst="rect">
            <a:avLst/>
          </a:prstGeom>
        </p:spPr>
        <p:txBody>
          <a:bodyPr anchorCtr="0" anchor="b" bIns="91425" lIns="91425" rIns="91425" tIns="91425">
            <a:noAutofit/>
          </a:bodyPr>
          <a:lstStyle/>
          <a:p>
            <a:pPr lvl="0">
              <a:spcBef>
                <a:spcPts val="0"/>
              </a:spcBef>
              <a:buNone/>
            </a:pPr>
            <a:r>
              <a:rPr lang="en"/>
              <a:t>Librarian Testimonials</a:t>
            </a:r>
          </a:p>
        </p:txBody>
      </p:sp>
      <p:sp>
        <p:nvSpPr>
          <p:cNvPr id="290" name="Shape 290"/>
          <p:cNvSpPr txBox="1"/>
          <p:nvPr>
            <p:ph idx="1" type="body"/>
          </p:nvPr>
        </p:nvSpPr>
        <p:spPr>
          <a:xfrm>
            <a:off x="311700" y="1546950"/>
            <a:ext cx="6927000" cy="2014200"/>
          </a:xfrm>
          <a:prstGeom prst="rect">
            <a:avLst/>
          </a:prstGeom>
        </p:spPr>
        <p:txBody>
          <a:bodyPr anchorCtr="0" anchor="t" bIns="91425" lIns="91425" rIns="91425" tIns="91425">
            <a:noAutofit/>
          </a:bodyPr>
          <a:lstStyle/>
          <a:p>
            <a:pPr lvl="0">
              <a:spcBef>
                <a:spcPts val="0"/>
              </a:spcBef>
              <a:buNone/>
            </a:pPr>
            <a:r>
              <a:rPr lang="en"/>
              <a:t>Mighty Little Librarian: </a:t>
            </a:r>
            <a:r>
              <a:rPr lang="en" u="sng">
                <a:solidFill>
                  <a:schemeClr val="hlink"/>
                </a:solidFill>
                <a:hlinkClick r:id="rId4"/>
              </a:rPr>
              <a:t>http://www.mightylittlelibrarian.com/?p=1357</a:t>
            </a:r>
          </a:p>
          <a:p>
            <a:pPr lvl="0">
              <a:spcBef>
                <a:spcPts val="0"/>
              </a:spcBef>
              <a:buNone/>
            </a:pPr>
            <a:r>
              <a:rPr lang="en"/>
              <a:t>School Library Journal </a:t>
            </a:r>
            <a:r>
              <a:rPr lang="en" u="sng">
                <a:solidFill>
                  <a:schemeClr val="hlink"/>
                </a:solidFill>
                <a:hlinkClick r:id="rId5"/>
              </a:rPr>
              <a:t>http://www.slj.com/2016/09/reviews/tech/breakout-edu-brings-escape-room-strategy-to-the-classroom-slj-review/</a:t>
            </a:r>
            <a:r>
              <a:rPr lang="en"/>
              <a:t> </a:t>
            </a:r>
          </a:p>
          <a:p>
            <a:pPr lvl="0">
              <a:spcBef>
                <a:spcPts val="0"/>
              </a:spcBef>
              <a:buNone/>
            </a:pPr>
            <a:r>
              <a:rPr lang="en"/>
              <a:t>True Adventures of a Highschool Librarian </a:t>
            </a:r>
            <a:r>
              <a:rPr lang="en" u="sng">
                <a:solidFill>
                  <a:schemeClr val="hlink"/>
                </a:solidFill>
                <a:hlinkClick r:id="rId6"/>
              </a:rPr>
              <a:t>http://www.nikkidrobertson.com/2016/04/breakout-edu-jchs-library.html</a:t>
            </a:r>
            <a:r>
              <a:rPr lang="en"/>
              <a:t> </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4" name="Shape 294"/>
        <p:cNvGrpSpPr/>
        <p:nvPr/>
      </p:nvGrpSpPr>
      <p:grpSpPr>
        <a:xfrm>
          <a:off x="0" y="0"/>
          <a:ext cx="0" cy="0"/>
          <a:chOff x="0" y="0"/>
          <a:chExt cx="0" cy="0"/>
        </a:xfrm>
      </p:grpSpPr>
      <p:pic>
        <p:nvPicPr>
          <p:cNvPr descr="breakoutteamsheet.png" id="295" name="Shape 295"/>
          <p:cNvPicPr preferRelativeResize="0"/>
          <p:nvPr/>
        </p:nvPicPr>
        <p:blipFill>
          <a:blip r:embed="rId3">
            <a:alphaModFix/>
          </a:blip>
          <a:stretch>
            <a:fillRect/>
          </a:stretch>
        </p:blipFill>
        <p:spPr>
          <a:xfrm>
            <a:off x="70625" y="858575"/>
            <a:ext cx="3849499" cy="3426348"/>
          </a:xfrm>
          <a:prstGeom prst="rect">
            <a:avLst/>
          </a:prstGeom>
          <a:noFill/>
          <a:ln>
            <a:noFill/>
          </a:ln>
        </p:spPr>
      </p:pic>
      <p:pic>
        <p:nvPicPr>
          <p:cNvPr descr="lockparkinglot.png" id="296" name="Shape 296"/>
          <p:cNvPicPr preferRelativeResize="0"/>
          <p:nvPr/>
        </p:nvPicPr>
        <p:blipFill>
          <a:blip r:embed="rId4">
            <a:alphaModFix/>
          </a:blip>
          <a:stretch>
            <a:fillRect/>
          </a:stretch>
        </p:blipFill>
        <p:spPr>
          <a:xfrm>
            <a:off x="4037299" y="660675"/>
            <a:ext cx="4892649" cy="366948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x="0" y="0"/>
          <a:ext cx="0" cy="0"/>
          <a:chOff x="0" y="0"/>
          <a:chExt cx="0" cy="0"/>
        </a:xfrm>
      </p:grpSpPr>
      <p:sp>
        <p:nvSpPr>
          <p:cNvPr id="301" name="Shape 301"/>
          <p:cNvSpPr txBox="1"/>
          <p:nvPr>
            <p:ph type="title"/>
          </p:nvPr>
        </p:nvSpPr>
        <p:spPr>
          <a:xfrm>
            <a:off x="311700" y="307825"/>
            <a:ext cx="8016300" cy="1154400"/>
          </a:xfrm>
          <a:prstGeom prst="rect">
            <a:avLst/>
          </a:prstGeom>
        </p:spPr>
        <p:txBody>
          <a:bodyPr anchorCtr="0" anchor="b" bIns="91425" lIns="91425" rIns="91425" tIns="91425">
            <a:noAutofit/>
          </a:bodyPr>
          <a:lstStyle/>
          <a:p>
            <a:pPr lvl="0">
              <a:spcBef>
                <a:spcPts val="0"/>
              </a:spcBef>
              <a:buNone/>
            </a:pPr>
            <a:r>
              <a:rPr lang="en"/>
              <a:t>Sources</a:t>
            </a:r>
          </a:p>
        </p:txBody>
      </p:sp>
      <p:sp>
        <p:nvSpPr>
          <p:cNvPr id="302" name="Shape 302"/>
          <p:cNvSpPr txBox="1"/>
          <p:nvPr>
            <p:ph idx="1" type="body"/>
          </p:nvPr>
        </p:nvSpPr>
        <p:spPr>
          <a:xfrm>
            <a:off x="311700" y="1546950"/>
            <a:ext cx="6927000" cy="2493900"/>
          </a:xfrm>
          <a:prstGeom prst="rect">
            <a:avLst/>
          </a:prstGeom>
        </p:spPr>
        <p:txBody>
          <a:bodyPr anchorCtr="0" anchor="t" bIns="91425" lIns="91425" rIns="91425" tIns="91425">
            <a:noAutofit/>
          </a:bodyPr>
          <a:lstStyle/>
          <a:p>
            <a:pPr lvl="0">
              <a:spcBef>
                <a:spcPts val="0"/>
              </a:spcBef>
              <a:buNone/>
            </a:pPr>
            <a:r>
              <a:rPr lang="en" u="sng">
                <a:solidFill>
                  <a:schemeClr val="hlink"/>
                </a:solidFill>
                <a:hlinkClick r:id="rId3"/>
              </a:rPr>
              <a:t>http://www.jigsawplanet.com/</a:t>
            </a:r>
          </a:p>
          <a:p>
            <a:pPr lvl="0">
              <a:spcBef>
                <a:spcPts val="0"/>
              </a:spcBef>
              <a:buNone/>
            </a:pPr>
            <a:r>
              <a:rPr lang="en" u="sng">
                <a:solidFill>
                  <a:schemeClr val="hlink"/>
                </a:solidFill>
                <a:hlinkClick r:id="rId4"/>
              </a:rPr>
              <a:t>http://morsecode.scphillips.com/translator.html</a:t>
            </a:r>
          </a:p>
          <a:p>
            <a:pPr lvl="0">
              <a:spcBef>
                <a:spcPts val="0"/>
              </a:spcBef>
              <a:buNone/>
            </a:pPr>
            <a:r>
              <a:rPr lang="en" u="sng">
                <a:solidFill>
                  <a:schemeClr val="hlink"/>
                </a:solidFill>
                <a:hlinkClick r:id="rId5"/>
              </a:rPr>
              <a:t>http://www.qr-code-generator.com/</a:t>
            </a:r>
            <a:r>
              <a:rPr lang="en"/>
              <a:t> </a:t>
            </a:r>
          </a:p>
          <a:p>
            <a:pPr lvl="0">
              <a:spcBef>
                <a:spcPts val="0"/>
              </a:spcBef>
              <a:buNone/>
            </a:pPr>
            <a:r>
              <a:rPr lang="en" u="sng">
                <a:solidFill>
                  <a:schemeClr val="hlink"/>
                </a:solidFill>
                <a:hlinkClick r:id="rId6"/>
              </a:rPr>
              <a:t>http://www.breakoutedu.com/gra</a:t>
            </a:r>
            <a:r>
              <a:rPr lang="en"/>
              <a:t> </a:t>
            </a:r>
          </a:p>
          <a:p>
            <a:pPr lvl="0">
              <a:spcBef>
                <a:spcPts val="0"/>
              </a:spcBef>
              <a:buNone/>
            </a:pPr>
            <a:r>
              <a:rPr lang="en" u="sng">
                <a:solidFill>
                  <a:schemeClr val="hlink"/>
                </a:solidFill>
                <a:hlinkClick r:id="rId7"/>
              </a:rPr>
              <a:t>http://www.contxts.com</a:t>
            </a:r>
          </a:p>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72" name="Shape 17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73" name="Shape 173"/>
          <p:cNvPicPr preferRelativeResize="0"/>
          <p:nvPr/>
        </p:nvPicPr>
        <p:blipFill>
          <a:blip r:embed="rId3">
            <a:alphaModFix/>
          </a:blip>
          <a:stretch>
            <a:fillRect/>
          </a:stretch>
        </p:blipFill>
        <p:spPr>
          <a:xfrm>
            <a:off x="-74000" y="496654"/>
            <a:ext cx="9143999" cy="47280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79" name="Shape 17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80" name="Shape 180"/>
          <p:cNvPicPr preferRelativeResize="0"/>
          <p:nvPr/>
        </p:nvPicPr>
        <p:blipFill>
          <a:blip r:embed="rId3">
            <a:alphaModFix/>
          </a:blip>
          <a:stretch>
            <a:fillRect/>
          </a:stretch>
        </p:blipFill>
        <p:spPr>
          <a:xfrm>
            <a:off x="799312" y="1280250"/>
            <a:ext cx="2867025" cy="2838450"/>
          </a:xfrm>
          <a:prstGeom prst="rect">
            <a:avLst/>
          </a:prstGeom>
          <a:noFill/>
          <a:ln>
            <a:noFill/>
          </a:ln>
        </p:spPr>
      </p:pic>
      <p:pic>
        <p:nvPicPr>
          <p:cNvPr id="181" name="Shape 181"/>
          <p:cNvPicPr preferRelativeResize="0"/>
          <p:nvPr/>
        </p:nvPicPr>
        <p:blipFill>
          <a:blip r:embed="rId4">
            <a:alphaModFix/>
          </a:blip>
          <a:stretch>
            <a:fillRect/>
          </a:stretch>
        </p:blipFill>
        <p:spPr>
          <a:xfrm>
            <a:off x="5143000" y="969950"/>
            <a:ext cx="3143250" cy="3781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pic>
        <p:nvPicPr>
          <p:cNvPr id="187" name="Shape 187"/>
          <p:cNvPicPr preferRelativeResize="0"/>
          <p:nvPr/>
        </p:nvPicPr>
        <p:blipFill>
          <a:blip r:embed="rId3">
            <a:alphaModFix/>
          </a:blip>
          <a:stretch>
            <a:fillRect/>
          </a:stretch>
        </p:blipFill>
        <p:spPr>
          <a:xfrm>
            <a:off x="1062037" y="95250"/>
            <a:ext cx="7019925" cy="4953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93" name="Shape 19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94" name="Shape 194"/>
          <p:cNvPicPr preferRelativeResize="0"/>
          <p:nvPr/>
        </p:nvPicPr>
        <p:blipFill>
          <a:blip r:embed="rId3">
            <a:alphaModFix/>
          </a:blip>
          <a:stretch>
            <a:fillRect/>
          </a:stretch>
        </p:blipFill>
        <p:spPr>
          <a:xfrm>
            <a:off x="2460128" y="0"/>
            <a:ext cx="4223742"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200" name="Shape 20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201" name="Shape 201"/>
          <p:cNvPicPr preferRelativeResize="0"/>
          <p:nvPr/>
        </p:nvPicPr>
        <p:blipFill>
          <a:blip r:embed="rId3">
            <a:alphaModFix/>
          </a:blip>
          <a:stretch>
            <a:fillRect/>
          </a:stretch>
        </p:blipFill>
        <p:spPr>
          <a:xfrm>
            <a:off x="0" y="456278"/>
            <a:ext cx="9144000" cy="4230943"/>
          </a:xfrm>
          <a:prstGeom prst="rect">
            <a:avLst/>
          </a:prstGeom>
          <a:noFill/>
          <a:ln>
            <a:noFill/>
          </a:ln>
        </p:spPr>
      </p:pic>
      <p:sp>
        <p:nvSpPr>
          <p:cNvPr id="202" name="Shape 202"/>
          <p:cNvSpPr/>
          <p:nvPr/>
        </p:nvSpPr>
        <p:spPr>
          <a:xfrm>
            <a:off x="6255150" y="2743775"/>
            <a:ext cx="1367400" cy="1887900"/>
          </a:xfrm>
          <a:prstGeom prst="ellipse">
            <a:avLst/>
          </a:prstGeom>
          <a:noFill/>
          <a:ln cap="flat" cmpd="sng" w="7620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3" name="Shape 203"/>
          <p:cNvSpPr/>
          <p:nvPr/>
        </p:nvSpPr>
        <p:spPr>
          <a:xfrm>
            <a:off x="7131000" y="981700"/>
            <a:ext cx="1367400" cy="1887900"/>
          </a:xfrm>
          <a:prstGeom prst="ellipse">
            <a:avLst/>
          </a:prstGeom>
          <a:noFill/>
          <a:ln cap="flat" cmpd="sng" w="7620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Extra Locks</a:t>
            </a:r>
          </a:p>
        </p:txBody>
      </p:sp>
      <p:sp>
        <p:nvSpPr>
          <p:cNvPr id="209" name="Shape 20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210" name="Shape 210"/>
          <p:cNvPicPr preferRelativeResize="0"/>
          <p:nvPr/>
        </p:nvPicPr>
        <p:blipFill>
          <a:blip r:embed="rId3">
            <a:alphaModFix/>
          </a:blip>
          <a:stretch>
            <a:fillRect/>
          </a:stretch>
        </p:blipFill>
        <p:spPr>
          <a:xfrm>
            <a:off x="3390900" y="776287"/>
            <a:ext cx="2362200" cy="3590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216" name="Shape 216"/>
          <p:cNvSpPr txBox="1"/>
          <p:nvPr>
            <p:ph idx="1" type="body"/>
          </p:nvPr>
        </p:nvSpPr>
        <p:spPr>
          <a:xfrm>
            <a:off x="311700" y="1196250"/>
            <a:ext cx="8520600" cy="3416400"/>
          </a:xfrm>
          <a:prstGeom prst="rect">
            <a:avLst/>
          </a:prstGeom>
        </p:spPr>
        <p:txBody>
          <a:bodyPr anchorCtr="0" anchor="t" bIns="91425" lIns="91425" rIns="91425" tIns="91425">
            <a:noAutofit/>
          </a:bodyPr>
          <a:lstStyle/>
          <a:p>
            <a:pPr lvl="0">
              <a:spcBef>
                <a:spcPts val="0"/>
              </a:spcBef>
              <a:buNone/>
            </a:pPr>
            <a:r>
              <a:rPr lang="en" sz="4800"/>
              <a:t>http://tinyurl.com/yd2jlej7</a:t>
            </a:r>
          </a:p>
        </p:txBody>
      </p:sp>
      <p:pic>
        <p:nvPicPr>
          <p:cNvPr descr="giphy.gif" id="217" name="Shape 217"/>
          <p:cNvPicPr preferRelativeResize="0"/>
          <p:nvPr/>
        </p:nvPicPr>
        <p:blipFill>
          <a:blip r:embed="rId3">
            <a:alphaModFix/>
          </a:blip>
          <a:stretch>
            <a:fillRect/>
          </a:stretch>
        </p:blipFill>
        <p:spPr>
          <a:xfrm>
            <a:off x="1630600" y="2474750"/>
            <a:ext cx="2542975" cy="23852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