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7/29/12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8" y="2725919"/>
            <a:ext cx="7196328" cy="1470025"/>
          </a:xfrm>
        </p:spPr>
        <p:txBody>
          <a:bodyPr/>
          <a:lstStyle/>
          <a:p>
            <a:pPr algn="ctr"/>
            <a:r>
              <a:rPr lang="en-US" dirty="0" smtClean="0"/>
              <a:t>Campfire Session </a:t>
            </a:r>
            <a:br>
              <a:rPr lang="en-US" dirty="0" smtClean="0"/>
            </a:br>
            <a:r>
              <a:rPr lang="en-US" dirty="0" smtClean="0"/>
              <a:t>7-12-12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718" y="4195944"/>
            <a:ext cx="7196328" cy="987552"/>
          </a:xfrm>
        </p:spPr>
        <p:txBody>
          <a:bodyPr/>
          <a:lstStyle/>
          <a:p>
            <a:pPr algn="ctr"/>
            <a:r>
              <a:rPr lang="en-US" dirty="0" smtClean="0"/>
              <a:t>Elementary Edition:)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6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br>
              <a:rPr lang="en-US" dirty="0" smtClean="0"/>
            </a:br>
            <a:r>
              <a:rPr lang="en-US" sz="3000" dirty="0" smtClean="0"/>
              <a:t>Book…classroom…inventory…</a:t>
            </a:r>
            <a:r>
              <a:rPr lang="en-US" sz="3000" dirty="0" err="1" smtClean="0"/>
              <a:t>etc</a:t>
            </a:r>
            <a:endParaRPr lang="en-US" sz="3000" dirty="0"/>
          </a:p>
        </p:txBody>
      </p:sp>
      <p:pic>
        <p:nvPicPr>
          <p:cNvPr id="4" name="Content Placeholder 3" descr="IMG_01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-117225" y="1520301"/>
            <a:ext cx="5709702" cy="3136886"/>
          </a:xfrm>
        </p:spPr>
      </p:pic>
      <p:pic>
        <p:nvPicPr>
          <p:cNvPr id="5" name="Picture 4" descr="IMG_02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01" y="2159950"/>
            <a:ext cx="3708299" cy="2781224"/>
          </a:xfrm>
          <a:prstGeom prst="rect">
            <a:avLst/>
          </a:prstGeom>
        </p:spPr>
      </p:pic>
      <p:pic>
        <p:nvPicPr>
          <p:cNvPr id="6" name="Picture 5" descr="P100011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" y="4343336"/>
            <a:ext cx="9118287" cy="34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9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916781"/>
          </a:xfrm>
        </p:spPr>
        <p:txBody>
          <a:bodyPr/>
          <a:lstStyle/>
          <a:p>
            <a:r>
              <a:rPr lang="en-US" dirty="0" smtClean="0"/>
              <a:t>Book Promotions/Displays</a:t>
            </a:r>
            <a:endParaRPr lang="en-US" dirty="0"/>
          </a:p>
        </p:txBody>
      </p:sp>
      <p:pic>
        <p:nvPicPr>
          <p:cNvPr id="5" name="Picture 4" descr="IMG_02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78" y="3083601"/>
            <a:ext cx="5032532" cy="3774399"/>
          </a:xfrm>
          <a:prstGeom prst="rect">
            <a:avLst/>
          </a:prstGeom>
        </p:spPr>
      </p:pic>
      <p:pic>
        <p:nvPicPr>
          <p:cNvPr id="6" name="Picture 5" descr="IMG_02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385" y="2963503"/>
            <a:ext cx="5192663" cy="3894497"/>
          </a:xfrm>
          <a:prstGeom prst="rect">
            <a:avLst/>
          </a:prstGeom>
        </p:spPr>
      </p:pic>
      <p:pic>
        <p:nvPicPr>
          <p:cNvPr id="4" name="Content Placeholder 3" descr="101_012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2495431" y="996248"/>
            <a:ext cx="3799360" cy="2437651"/>
          </a:xfrm>
        </p:spPr>
      </p:pic>
    </p:spTree>
    <p:extLst>
      <p:ext uri="{BB962C8B-B14F-4D97-AF65-F5344CB8AC3E}">
        <p14:creationId xmlns:p14="http://schemas.microsoft.com/office/powerpoint/2010/main" val="186515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428" y="3625109"/>
            <a:ext cx="2020623" cy="2020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Favorite books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 of school…</a:t>
            </a:r>
            <a:r>
              <a:rPr lang="en-US" smtClean="0"/>
              <a:t>..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253" y="2602864"/>
            <a:ext cx="722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Gingerbread Man Loose in the School by Laura Murray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Miss Smith’s Incredible Storybook series by </a:t>
            </a:r>
            <a:r>
              <a:rPr lang="en-US" dirty="0" err="1" smtClean="0">
                <a:solidFill>
                  <a:schemeClr val="bg1"/>
                </a:solidFill>
              </a:rPr>
              <a:t>Micheal</a:t>
            </a:r>
            <a:r>
              <a:rPr lang="en-US" dirty="0" smtClean="0">
                <a:solidFill>
                  <a:schemeClr val="bg1"/>
                </a:solidFill>
              </a:rPr>
              <a:t> Garland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Alphabet Mystery/Rescue/Adventure by Audrey Wood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LOVE to use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7693" y="5927005"/>
            <a:ext cx="43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Holiday books, 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hemed books, etc……..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3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Websites/Technology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Pinterest</a:t>
            </a:r>
            <a:r>
              <a:rPr lang="en-US" dirty="0" smtClean="0"/>
              <a:t> – </a:t>
            </a:r>
            <a:r>
              <a:rPr lang="en-US" dirty="0" err="1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LoVE</a:t>
            </a:r>
            <a:r>
              <a:rPr lang="en-US" dirty="0" smtClean="0"/>
              <a:t> (even for library lessons:)</a:t>
            </a:r>
          </a:p>
          <a:p>
            <a:r>
              <a:rPr lang="en-US" dirty="0" err="1" smtClean="0"/>
              <a:t>Wegivebooks.org</a:t>
            </a:r>
            <a:r>
              <a:rPr lang="en-US" dirty="0" smtClean="0"/>
              <a:t> – NEXT favorite!!</a:t>
            </a:r>
          </a:p>
          <a:p>
            <a:r>
              <a:rPr lang="en-US" dirty="0" err="1" smtClean="0"/>
              <a:t>Watchknowlearn.org</a:t>
            </a:r>
            <a:r>
              <a:rPr lang="en-US" dirty="0" smtClean="0"/>
              <a:t> - common core standards, free educational videos- organized</a:t>
            </a:r>
            <a:r>
              <a:rPr lang="en-US" dirty="0" smtClean="0">
                <a:sym typeface="Wingdings"/>
              </a:rPr>
              <a:t>!!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This is AWESOME too!!</a:t>
            </a:r>
          </a:p>
          <a:p>
            <a:r>
              <a:rPr lang="en-US" dirty="0" err="1" smtClean="0">
                <a:sym typeface="Wingdings"/>
              </a:rPr>
              <a:t>Wordles</a:t>
            </a:r>
            <a:r>
              <a:rPr lang="en-US" dirty="0" smtClean="0">
                <a:sym typeface="Wingdings"/>
              </a:rPr>
              <a:t> – </a:t>
            </a:r>
            <a:r>
              <a:rPr lang="en-US" dirty="0" err="1" smtClean="0">
                <a:sym typeface="Wingdings"/>
              </a:rPr>
              <a:t>soo</a:t>
            </a:r>
            <a:r>
              <a:rPr lang="en-US" dirty="0" smtClean="0">
                <a:sym typeface="Wingdings"/>
              </a:rPr>
              <a:t> fun!!! Use academic vocabulary or themes</a:t>
            </a:r>
          </a:p>
          <a:p>
            <a:r>
              <a:rPr lang="en-US" dirty="0" err="1" smtClean="0">
                <a:sym typeface="Wingdings"/>
              </a:rPr>
              <a:t>Zamzar</a:t>
            </a:r>
            <a:r>
              <a:rPr lang="en-US" dirty="0" smtClean="0">
                <a:sym typeface="Wingdings"/>
              </a:rPr>
              <a:t> to download </a:t>
            </a:r>
            <a:r>
              <a:rPr lang="en-US" dirty="0" err="1" smtClean="0">
                <a:sym typeface="Wingdings"/>
              </a:rPr>
              <a:t>youtube</a:t>
            </a:r>
            <a:r>
              <a:rPr lang="en-US" dirty="0" smtClean="0">
                <a:sym typeface="Wingdings"/>
              </a:rPr>
              <a:t> videos to show at school  </a:t>
            </a:r>
          </a:p>
          <a:p>
            <a:r>
              <a:rPr lang="en-US" dirty="0" err="1" smtClean="0">
                <a:sym typeface="Wingdings"/>
              </a:rPr>
              <a:t>Informationliteracy.org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55" y="5590309"/>
            <a:ext cx="4073537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0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85" y="1399155"/>
            <a:ext cx="2399394" cy="1799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br>
              <a:rPr lang="en-US" dirty="0" smtClean="0"/>
            </a:br>
            <a:r>
              <a:rPr lang="en-US" dirty="0" smtClean="0"/>
              <a:t>with teachers/ARTS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Academic Vocabulary – posted in library</a:t>
            </a:r>
          </a:p>
          <a:p>
            <a:r>
              <a:rPr lang="en-US" dirty="0" smtClean="0"/>
              <a:t>Tell teachers/email teachers what we are doing in library weekly/monthly</a:t>
            </a:r>
          </a:p>
          <a:p>
            <a:r>
              <a:rPr lang="en-US" dirty="0" smtClean="0"/>
              <a:t>Stuart Murphy math concept series </a:t>
            </a:r>
          </a:p>
          <a:p>
            <a:r>
              <a:rPr lang="en-US" dirty="0" smtClean="0"/>
              <a:t>Science concepts / folktale/fairy tales/myths/legends-get lesson plans- some too late, at least know!!!</a:t>
            </a:r>
          </a:p>
          <a:p>
            <a:r>
              <a:rPr lang="en-US" dirty="0" smtClean="0"/>
              <a:t>Teacher request file – email when come in – marriage of Q&amp;U</a:t>
            </a:r>
          </a:p>
          <a:p>
            <a:r>
              <a:rPr lang="en-US" dirty="0" smtClean="0"/>
              <a:t>Teacher survey – topics need more of in library(used</a:t>
            </a:r>
          </a:p>
          <a:p>
            <a:pPr lvl="3"/>
            <a:r>
              <a:rPr lang="en-US" dirty="0" smtClean="0"/>
              <a:t>In professional notebook too</a:t>
            </a:r>
            <a:r>
              <a:rPr lang="en-US" dirty="0" smtClean="0">
                <a:sym typeface="Wingdings"/>
              </a:rPr>
              <a:t>!)</a:t>
            </a:r>
          </a:p>
          <a:p>
            <a:pPr lvl="3"/>
            <a:r>
              <a:rPr lang="en-US" dirty="0" smtClean="0">
                <a:sym typeface="Wingdings"/>
              </a:rPr>
              <a:t>**Teacher/</a:t>
            </a:r>
            <a:r>
              <a:rPr lang="en-US" dirty="0" err="1" smtClean="0">
                <a:sym typeface="Wingdings"/>
              </a:rPr>
              <a:t>administator</a:t>
            </a:r>
            <a:r>
              <a:rPr lang="en-US" dirty="0" smtClean="0">
                <a:sym typeface="Wingdings"/>
              </a:rPr>
              <a:t> book highlight on bulletin board outside library:)</a:t>
            </a:r>
            <a:endParaRPr lang="en-US" dirty="0" smtClean="0"/>
          </a:p>
        </p:txBody>
      </p:sp>
      <p:pic>
        <p:nvPicPr>
          <p:cNvPr id="5" name="Picture 4" descr="100_04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896"/>
            <a:ext cx="2100808" cy="15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Tips/Ideas???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wheel of Bloom’s Taxonomy – see </a:t>
            </a:r>
            <a:r>
              <a:rPr lang="en-US" dirty="0" err="1" smtClean="0"/>
              <a:t>pdfs</a:t>
            </a:r>
            <a:endParaRPr lang="en-US" dirty="0" smtClean="0"/>
          </a:p>
          <a:p>
            <a:r>
              <a:rPr lang="en-US" dirty="0" smtClean="0"/>
              <a:t>******Master Instructional Strategies flipchart*****</a:t>
            </a:r>
          </a:p>
          <a:p>
            <a:r>
              <a:rPr lang="en-US" dirty="0" smtClean="0"/>
              <a:t>Always include some connection to classroom lessons/skills they are doing NOW</a:t>
            </a:r>
          </a:p>
          <a:p>
            <a:r>
              <a:rPr lang="en-US" dirty="0" smtClean="0"/>
              <a:t>Common Core implementation??? “There’s an app for that” </a:t>
            </a:r>
          </a:p>
          <a:p>
            <a:r>
              <a:rPr lang="en-US" dirty="0" smtClean="0"/>
              <a:t>Formative assessments – SCS </a:t>
            </a:r>
            <a:r>
              <a:rPr lang="en-US" dirty="0"/>
              <a:t>exemplary </a:t>
            </a:r>
            <a:r>
              <a:rPr lang="en-US" dirty="0" smtClean="0"/>
              <a:t>teachers 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69" y="5770281"/>
            <a:ext cx="38100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72" y="2465101"/>
            <a:ext cx="2104727" cy="2891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 visits:)</a:t>
            </a:r>
            <a:br>
              <a:rPr lang="en-US" dirty="0" smtClean="0"/>
            </a:br>
            <a:r>
              <a:rPr lang="en-US" dirty="0" smtClean="0"/>
              <a:t>who?? what??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Shoulders – LOVE!!! V is for Volunteer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Thaler</a:t>
            </a:r>
            <a:r>
              <a:rPr lang="en-US" dirty="0" smtClean="0"/>
              <a:t> –Black Lagoon???</a:t>
            </a:r>
          </a:p>
          <a:p>
            <a:r>
              <a:rPr lang="en-US" dirty="0" smtClean="0"/>
              <a:t>Toni </a:t>
            </a:r>
            <a:r>
              <a:rPr lang="en-US" dirty="0" err="1" smtClean="0"/>
              <a:t>Buzzeo</a:t>
            </a:r>
            <a:r>
              <a:rPr lang="en-US" dirty="0" smtClean="0"/>
              <a:t> – prof books, too!</a:t>
            </a:r>
          </a:p>
          <a:p>
            <a:r>
              <a:rPr lang="en-US" dirty="0" smtClean="0"/>
              <a:t>Christopher Canyon – illustrator:)</a:t>
            </a:r>
          </a:p>
          <a:p>
            <a:r>
              <a:rPr lang="en-US" dirty="0" smtClean="0"/>
              <a:t>Len Cabral – storyteller !!</a:t>
            </a:r>
          </a:p>
          <a:p>
            <a:r>
              <a:rPr lang="en-US" dirty="0" smtClean="0"/>
              <a:t>Ronda Friend :)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872" y="4361708"/>
            <a:ext cx="2438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81</TotalTime>
  <Words>330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Campfire Session  7-12-12</vt:lpstr>
      <vt:lpstr>Management Book…classroom…inventory…etc</vt:lpstr>
      <vt:lpstr>Book Promotions/Displays</vt:lpstr>
      <vt:lpstr>Lessons</vt:lpstr>
      <vt:lpstr>Websites/Technology</vt:lpstr>
      <vt:lpstr>Collaboration with teachers/ARTS</vt:lpstr>
      <vt:lpstr>Evaluation Tips/Ideas???</vt:lpstr>
      <vt:lpstr>Author visits:) who?? what??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Campfire Session  7-12-12</dc:title>
  <dc:creator>Teacher</dc:creator>
  <cp:lastModifiedBy>Raymona Batchelor</cp:lastModifiedBy>
  <cp:revision>10</cp:revision>
  <dcterms:created xsi:type="dcterms:W3CDTF">2012-07-12T01:48:54Z</dcterms:created>
  <dcterms:modified xsi:type="dcterms:W3CDTF">2012-07-29T20:15:44Z</dcterms:modified>
</cp:coreProperties>
</file>